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258" r:id="rId4"/>
    <p:sldId id="310" r:id="rId5"/>
    <p:sldId id="272" r:id="rId6"/>
    <p:sldId id="273" r:id="rId7"/>
    <p:sldId id="275" r:id="rId8"/>
    <p:sldId id="278" r:id="rId9"/>
    <p:sldId id="276" r:id="rId10"/>
    <p:sldId id="277" r:id="rId11"/>
    <p:sldId id="309" r:id="rId12"/>
    <p:sldId id="280" r:id="rId13"/>
    <p:sldId id="281" r:id="rId14"/>
    <p:sldId id="284" r:id="rId15"/>
    <p:sldId id="283" r:id="rId16"/>
    <p:sldId id="282" r:id="rId17"/>
    <p:sldId id="285" r:id="rId18"/>
    <p:sldId id="286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7" r:id="rId36"/>
    <p:sldId id="305" r:id="rId37"/>
    <p:sldId id="308" r:id="rId38"/>
    <p:sldId id="27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529DA-4B7C-423F-81DB-6CFD5E3D0ADC}" type="doc">
      <dgm:prSet loTypeId="urn:microsoft.com/office/officeart/2005/8/layout/targe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B4B4076-233A-4C9F-A8D2-C66FB98B7F76}">
      <dgm:prSet phldrT="[Texto]"/>
      <dgm:spPr/>
      <dgm:t>
        <a:bodyPr/>
        <a:lstStyle/>
        <a:p>
          <a:r>
            <a:rPr lang="es-ES" dirty="0" smtClean="0"/>
            <a:t>Formateador</a:t>
          </a:r>
          <a:endParaRPr lang="es-ES" dirty="0"/>
        </a:p>
      </dgm:t>
    </dgm:pt>
    <dgm:pt modelId="{52609B08-20DA-4F0B-86A7-5DAA2617C4B7}" type="parTrans" cxnId="{9667A6C6-B80B-4EFF-8D95-56FE0623E458}">
      <dgm:prSet/>
      <dgm:spPr/>
      <dgm:t>
        <a:bodyPr/>
        <a:lstStyle/>
        <a:p>
          <a:endParaRPr lang="es-ES"/>
        </a:p>
      </dgm:t>
    </dgm:pt>
    <dgm:pt modelId="{3F1F5BA9-3F6F-43E1-999C-B228902F6D1A}" type="sibTrans" cxnId="{9667A6C6-B80B-4EFF-8D95-56FE0623E458}">
      <dgm:prSet/>
      <dgm:spPr/>
      <dgm:t>
        <a:bodyPr/>
        <a:lstStyle/>
        <a:p>
          <a:endParaRPr lang="es-ES"/>
        </a:p>
      </dgm:t>
    </dgm:pt>
    <dgm:pt modelId="{9BA50D57-DBF6-49DF-B5B8-A55FDC6E415C}">
      <dgm:prSet phldrT="[Texto]"/>
      <dgm:spPr/>
      <dgm:t>
        <a:bodyPr/>
        <a:lstStyle/>
        <a:p>
          <a:r>
            <a:rPr lang="es-ES" dirty="0" smtClean="0"/>
            <a:t>Analizador</a:t>
          </a:r>
          <a:endParaRPr lang="es-ES" dirty="0"/>
        </a:p>
      </dgm:t>
    </dgm:pt>
    <dgm:pt modelId="{1A2817E4-8B33-432D-9741-7F7065BBA7F7}" type="parTrans" cxnId="{D19D8516-5E7F-4A68-A45E-F93D7B27DE2F}">
      <dgm:prSet/>
      <dgm:spPr/>
      <dgm:t>
        <a:bodyPr/>
        <a:lstStyle/>
        <a:p>
          <a:endParaRPr lang="es-ES"/>
        </a:p>
      </dgm:t>
    </dgm:pt>
    <dgm:pt modelId="{4E8B306A-1BBD-4D17-979C-630E919DFB88}" type="sibTrans" cxnId="{D19D8516-5E7F-4A68-A45E-F93D7B27DE2F}">
      <dgm:prSet/>
      <dgm:spPr/>
      <dgm:t>
        <a:bodyPr/>
        <a:lstStyle/>
        <a:p>
          <a:endParaRPr lang="es-ES"/>
        </a:p>
      </dgm:t>
    </dgm:pt>
    <dgm:pt modelId="{DCE0648A-5572-4678-8E12-434EC9142EF1}">
      <dgm:prSet phldrT="[Texto]"/>
      <dgm:spPr/>
      <dgm:t>
        <a:bodyPr/>
        <a:lstStyle/>
        <a:p>
          <a:r>
            <a:rPr lang="es-ES" dirty="0" smtClean="0"/>
            <a:t>Analizador </a:t>
          </a:r>
          <a:r>
            <a:rPr lang="es-ES" dirty="0" err="1" smtClean="0"/>
            <a:t>monádico</a:t>
          </a:r>
          <a:endParaRPr lang="es-ES" dirty="0"/>
        </a:p>
      </dgm:t>
    </dgm:pt>
    <dgm:pt modelId="{E3928BD4-5DE9-4583-9878-DFE840EB45A9}" type="parTrans" cxnId="{B8875740-868C-4808-8EAC-47C63A7B0653}">
      <dgm:prSet/>
      <dgm:spPr/>
      <dgm:t>
        <a:bodyPr/>
        <a:lstStyle/>
        <a:p>
          <a:endParaRPr lang="es-ES"/>
        </a:p>
      </dgm:t>
    </dgm:pt>
    <dgm:pt modelId="{69EF6CC7-4CD1-402A-A691-8E12430B80E4}" type="sibTrans" cxnId="{B8875740-868C-4808-8EAC-47C63A7B0653}">
      <dgm:prSet/>
      <dgm:spPr/>
      <dgm:t>
        <a:bodyPr/>
        <a:lstStyle/>
        <a:p>
          <a:endParaRPr lang="es-ES"/>
        </a:p>
      </dgm:t>
    </dgm:pt>
    <dgm:pt modelId="{B308BFF2-F538-403B-8A02-DB8BDA6B2719}" type="pres">
      <dgm:prSet presAssocID="{1C7529DA-4B7C-423F-81DB-6CFD5E3D0AD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7B078F5-8F08-47E0-A4F8-94613BBABB9C}" type="pres">
      <dgm:prSet presAssocID="{3B4B4076-233A-4C9F-A8D2-C66FB98B7F76}" presName="circle1" presStyleLbl="node1" presStyleIdx="0" presStyleCnt="3"/>
      <dgm:spPr/>
      <dgm:t>
        <a:bodyPr/>
        <a:lstStyle/>
        <a:p>
          <a:endParaRPr lang="es-ES"/>
        </a:p>
      </dgm:t>
    </dgm:pt>
    <dgm:pt modelId="{F5626BAC-AC5C-44F5-B21A-3195343B0134}" type="pres">
      <dgm:prSet presAssocID="{3B4B4076-233A-4C9F-A8D2-C66FB98B7F76}" presName="space" presStyleCnt="0"/>
      <dgm:spPr/>
      <dgm:t>
        <a:bodyPr/>
        <a:lstStyle/>
        <a:p>
          <a:endParaRPr lang="es-ES"/>
        </a:p>
      </dgm:t>
    </dgm:pt>
    <dgm:pt modelId="{BD3BE9F0-0CAC-4157-9E46-0F0134B9F740}" type="pres">
      <dgm:prSet presAssocID="{3B4B4076-233A-4C9F-A8D2-C66FB98B7F76}" presName="rect1" presStyleLbl="alignAcc1" presStyleIdx="0" presStyleCnt="3"/>
      <dgm:spPr/>
      <dgm:t>
        <a:bodyPr/>
        <a:lstStyle/>
        <a:p>
          <a:endParaRPr lang="es-ES"/>
        </a:p>
      </dgm:t>
    </dgm:pt>
    <dgm:pt modelId="{42D4A862-359B-44CF-8CA5-94211F5C18E7}" type="pres">
      <dgm:prSet presAssocID="{9BA50D57-DBF6-49DF-B5B8-A55FDC6E415C}" presName="vertSpace2" presStyleLbl="node1" presStyleIdx="0" presStyleCnt="3"/>
      <dgm:spPr/>
      <dgm:t>
        <a:bodyPr/>
        <a:lstStyle/>
        <a:p>
          <a:endParaRPr lang="es-ES"/>
        </a:p>
      </dgm:t>
    </dgm:pt>
    <dgm:pt modelId="{CC0488D7-AB8B-4CB7-BE9B-5C470E029F54}" type="pres">
      <dgm:prSet presAssocID="{9BA50D57-DBF6-49DF-B5B8-A55FDC6E415C}" presName="circle2" presStyleLbl="node1" presStyleIdx="1" presStyleCnt="3"/>
      <dgm:spPr/>
      <dgm:t>
        <a:bodyPr/>
        <a:lstStyle/>
        <a:p>
          <a:endParaRPr lang="es-ES"/>
        </a:p>
      </dgm:t>
    </dgm:pt>
    <dgm:pt modelId="{F2D11CBB-27D3-4C6C-B610-9E25E398FE2B}" type="pres">
      <dgm:prSet presAssocID="{9BA50D57-DBF6-49DF-B5B8-A55FDC6E415C}" presName="rect2" presStyleLbl="alignAcc1" presStyleIdx="1" presStyleCnt="3" custLinFactNeighborX="1309"/>
      <dgm:spPr/>
      <dgm:t>
        <a:bodyPr/>
        <a:lstStyle/>
        <a:p>
          <a:endParaRPr lang="es-ES"/>
        </a:p>
      </dgm:t>
    </dgm:pt>
    <dgm:pt modelId="{6537C74C-157F-4BFC-9AA2-F847C60375F3}" type="pres">
      <dgm:prSet presAssocID="{DCE0648A-5572-4678-8E12-434EC9142EF1}" presName="vertSpace3" presStyleLbl="node1" presStyleIdx="1" presStyleCnt="3"/>
      <dgm:spPr/>
      <dgm:t>
        <a:bodyPr/>
        <a:lstStyle/>
        <a:p>
          <a:endParaRPr lang="es-ES"/>
        </a:p>
      </dgm:t>
    </dgm:pt>
    <dgm:pt modelId="{65ACC6ED-26AD-412F-A0DE-EF20BC771EE5}" type="pres">
      <dgm:prSet presAssocID="{DCE0648A-5572-4678-8E12-434EC9142EF1}" presName="circle3" presStyleLbl="node1" presStyleIdx="2" presStyleCnt="3"/>
      <dgm:spPr/>
      <dgm:t>
        <a:bodyPr/>
        <a:lstStyle/>
        <a:p>
          <a:endParaRPr lang="es-ES"/>
        </a:p>
      </dgm:t>
    </dgm:pt>
    <dgm:pt modelId="{5D617F1E-53C0-4096-832F-9EE948F88D6F}" type="pres">
      <dgm:prSet presAssocID="{DCE0648A-5572-4678-8E12-434EC9142EF1}" presName="rect3" presStyleLbl="alignAcc1" presStyleIdx="2" presStyleCnt="3"/>
      <dgm:spPr/>
      <dgm:t>
        <a:bodyPr/>
        <a:lstStyle/>
        <a:p>
          <a:endParaRPr lang="es-ES"/>
        </a:p>
      </dgm:t>
    </dgm:pt>
    <dgm:pt modelId="{8D4722AD-766E-4AF5-9489-8505188E075C}" type="pres">
      <dgm:prSet presAssocID="{3B4B4076-233A-4C9F-A8D2-C66FB98B7F76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25C593-8646-4429-8E93-6452E6352E2C}" type="pres">
      <dgm:prSet presAssocID="{9BA50D57-DBF6-49DF-B5B8-A55FDC6E415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1750D3-CDD9-469E-869C-E3AFE3780818}" type="pres">
      <dgm:prSet presAssocID="{DCE0648A-5572-4678-8E12-434EC9142EF1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3DF0ECF-B91F-4EB3-9877-8D6C78A8B5E0}" type="presOf" srcId="{3B4B4076-233A-4C9F-A8D2-C66FB98B7F76}" destId="{8D4722AD-766E-4AF5-9489-8505188E075C}" srcOrd="1" destOrd="0" presId="urn:microsoft.com/office/officeart/2005/8/layout/target3"/>
    <dgm:cxn modelId="{D19D8516-5E7F-4A68-A45E-F93D7B27DE2F}" srcId="{1C7529DA-4B7C-423F-81DB-6CFD5E3D0ADC}" destId="{9BA50D57-DBF6-49DF-B5B8-A55FDC6E415C}" srcOrd="1" destOrd="0" parTransId="{1A2817E4-8B33-432D-9741-7F7065BBA7F7}" sibTransId="{4E8B306A-1BBD-4D17-979C-630E919DFB88}"/>
    <dgm:cxn modelId="{FAA1FE7F-2B05-401A-A5BC-CD1E04D814A4}" type="presOf" srcId="{3B4B4076-233A-4C9F-A8D2-C66FB98B7F76}" destId="{BD3BE9F0-0CAC-4157-9E46-0F0134B9F740}" srcOrd="0" destOrd="0" presId="urn:microsoft.com/office/officeart/2005/8/layout/target3"/>
    <dgm:cxn modelId="{E7C55D17-4B4E-44FA-A69D-9AC9391CF2D1}" type="presOf" srcId="{DCE0648A-5572-4678-8E12-434EC9142EF1}" destId="{5D617F1E-53C0-4096-832F-9EE948F88D6F}" srcOrd="0" destOrd="0" presId="urn:microsoft.com/office/officeart/2005/8/layout/target3"/>
    <dgm:cxn modelId="{2F0EB6E7-AAE8-4304-A2B5-B5CA16564F51}" type="presOf" srcId="{1C7529DA-4B7C-423F-81DB-6CFD5E3D0ADC}" destId="{B308BFF2-F538-403B-8A02-DB8BDA6B2719}" srcOrd="0" destOrd="0" presId="urn:microsoft.com/office/officeart/2005/8/layout/target3"/>
    <dgm:cxn modelId="{9667A6C6-B80B-4EFF-8D95-56FE0623E458}" srcId="{1C7529DA-4B7C-423F-81DB-6CFD5E3D0ADC}" destId="{3B4B4076-233A-4C9F-A8D2-C66FB98B7F76}" srcOrd="0" destOrd="0" parTransId="{52609B08-20DA-4F0B-86A7-5DAA2617C4B7}" sibTransId="{3F1F5BA9-3F6F-43E1-999C-B228902F6D1A}"/>
    <dgm:cxn modelId="{FD69AC4D-1AA1-46AF-9E5D-1ED7E595A619}" type="presOf" srcId="{DCE0648A-5572-4678-8E12-434EC9142EF1}" destId="{C81750D3-CDD9-469E-869C-E3AFE3780818}" srcOrd="1" destOrd="0" presId="urn:microsoft.com/office/officeart/2005/8/layout/target3"/>
    <dgm:cxn modelId="{3F990001-AE26-4D4D-80AC-02726E557285}" type="presOf" srcId="{9BA50D57-DBF6-49DF-B5B8-A55FDC6E415C}" destId="{DC25C593-8646-4429-8E93-6452E6352E2C}" srcOrd="1" destOrd="0" presId="urn:microsoft.com/office/officeart/2005/8/layout/target3"/>
    <dgm:cxn modelId="{0BDBA4E4-4369-4FB3-9E00-A2F45469ABFD}" type="presOf" srcId="{9BA50D57-DBF6-49DF-B5B8-A55FDC6E415C}" destId="{F2D11CBB-27D3-4C6C-B610-9E25E398FE2B}" srcOrd="0" destOrd="0" presId="urn:microsoft.com/office/officeart/2005/8/layout/target3"/>
    <dgm:cxn modelId="{B8875740-868C-4808-8EAC-47C63A7B0653}" srcId="{1C7529DA-4B7C-423F-81DB-6CFD5E3D0ADC}" destId="{DCE0648A-5572-4678-8E12-434EC9142EF1}" srcOrd="2" destOrd="0" parTransId="{E3928BD4-5DE9-4583-9878-DFE840EB45A9}" sibTransId="{69EF6CC7-4CD1-402A-A691-8E12430B80E4}"/>
    <dgm:cxn modelId="{8DFB696C-5055-4782-90F8-03358C15126D}" type="presParOf" srcId="{B308BFF2-F538-403B-8A02-DB8BDA6B2719}" destId="{F7B078F5-8F08-47E0-A4F8-94613BBABB9C}" srcOrd="0" destOrd="0" presId="urn:microsoft.com/office/officeart/2005/8/layout/target3"/>
    <dgm:cxn modelId="{FCE88188-B063-4A68-9B55-17F7E511117F}" type="presParOf" srcId="{B308BFF2-F538-403B-8A02-DB8BDA6B2719}" destId="{F5626BAC-AC5C-44F5-B21A-3195343B0134}" srcOrd="1" destOrd="0" presId="urn:microsoft.com/office/officeart/2005/8/layout/target3"/>
    <dgm:cxn modelId="{7A8AB378-EC26-4BF6-9B8F-E1DE79DF3001}" type="presParOf" srcId="{B308BFF2-F538-403B-8A02-DB8BDA6B2719}" destId="{BD3BE9F0-0CAC-4157-9E46-0F0134B9F740}" srcOrd="2" destOrd="0" presId="urn:microsoft.com/office/officeart/2005/8/layout/target3"/>
    <dgm:cxn modelId="{B8A5AD1E-C9F6-4729-A510-0D0B666211BE}" type="presParOf" srcId="{B308BFF2-F538-403B-8A02-DB8BDA6B2719}" destId="{42D4A862-359B-44CF-8CA5-94211F5C18E7}" srcOrd="3" destOrd="0" presId="urn:microsoft.com/office/officeart/2005/8/layout/target3"/>
    <dgm:cxn modelId="{504DC796-280B-45CA-BF7E-1706DA1414A6}" type="presParOf" srcId="{B308BFF2-F538-403B-8A02-DB8BDA6B2719}" destId="{CC0488D7-AB8B-4CB7-BE9B-5C470E029F54}" srcOrd="4" destOrd="0" presId="urn:microsoft.com/office/officeart/2005/8/layout/target3"/>
    <dgm:cxn modelId="{79CBB708-F9F5-4D75-8A27-6BE0BE296114}" type="presParOf" srcId="{B308BFF2-F538-403B-8A02-DB8BDA6B2719}" destId="{F2D11CBB-27D3-4C6C-B610-9E25E398FE2B}" srcOrd="5" destOrd="0" presId="urn:microsoft.com/office/officeart/2005/8/layout/target3"/>
    <dgm:cxn modelId="{6BDFFDEE-986F-4037-810D-4DCD509169AC}" type="presParOf" srcId="{B308BFF2-F538-403B-8A02-DB8BDA6B2719}" destId="{6537C74C-157F-4BFC-9AA2-F847C60375F3}" srcOrd="6" destOrd="0" presId="urn:microsoft.com/office/officeart/2005/8/layout/target3"/>
    <dgm:cxn modelId="{96849AAC-7020-4877-A52E-7B797DCFC472}" type="presParOf" srcId="{B308BFF2-F538-403B-8A02-DB8BDA6B2719}" destId="{65ACC6ED-26AD-412F-A0DE-EF20BC771EE5}" srcOrd="7" destOrd="0" presId="urn:microsoft.com/office/officeart/2005/8/layout/target3"/>
    <dgm:cxn modelId="{F40E30AD-3459-4E89-B94C-436094646F4E}" type="presParOf" srcId="{B308BFF2-F538-403B-8A02-DB8BDA6B2719}" destId="{5D617F1E-53C0-4096-832F-9EE948F88D6F}" srcOrd="8" destOrd="0" presId="urn:microsoft.com/office/officeart/2005/8/layout/target3"/>
    <dgm:cxn modelId="{548EA63F-DDF8-4D06-A01A-00443B3E3B53}" type="presParOf" srcId="{B308BFF2-F538-403B-8A02-DB8BDA6B2719}" destId="{8D4722AD-766E-4AF5-9489-8505188E075C}" srcOrd="9" destOrd="0" presId="urn:microsoft.com/office/officeart/2005/8/layout/target3"/>
    <dgm:cxn modelId="{A9470A35-4D77-4DB0-AA5D-B3F05DC0B1BC}" type="presParOf" srcId="{B308BFF2-F538-403B-8A02-DB8BDA6B2719}" destId="{DC25C593-8646-4429-8E93-6452E6352E2C}" srcOrd="10" destOrd="0" presId="urn:microsoft.com/office/officeart/2005/8/layout/target3"/>
    <dgm:cxn modelId="{92A24ED3-052F-4A1B-9BAD-08652887508D}" type="presParOf" srcId="{B308BFF2-F538-403B-8A02-DB8BDA6B2719}" destId="{C81750D3-CDD9-469E-869C-E3AFE378081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B078F5-8F08-47E0-A4F8-94613BBABB9C}">
      <dsp:nvSpPr>
        <dsp:cNvPr id="0" name=""/>
        <dsp:cNvSpPr/>
      </dsp:nvSpPr>
      <dsp:spPr>
        <a:xfrm>
          <a:off x="0" y="0"/>
          <a:ext cx="3505200" cy="35052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3BE9F0-0CAC-4157-9E46-0F0134B9F740}">
      <dsp:nvSpPr>
        <dsp:cNvPr id="0" name=""/>
        <dsp:cNvSpPr/>
      </dsp:nvSpPr>
      <dsp:spPr>
        <a:xfrm>
          <a:off x="1752600" y="0"/>
          <a:ext cx="4606977" cy="350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Formateador</a:t>
          </a:r>
          <a:endParaRPr lang="es-ES" sz="3200" kern="1200" dirty="0"/>
        </a:p>
      </dsp:txBody>
      <dsp:txXfrm>
        <a:off x="1752600" y="0"/>
        <a:ext cx="4606977" cy="1051562"/>
      </dsp:txXfrm>
    </dsp:sp>
    <dsp:sp modelId="{CC0488D7-AB8B-4CB7-BE9B-5C470E029F54}">
      <dsp:nvSpPr>
        <dsp:cNvPr id="0" name=""/>
        <dsp:cNvSpPr/>
      </dsp:nvSpPr>
      <dsp:spPr>
        <a:xfrm>
          <a:off x="613411" y="1051562"/>
          <a:ext cx="2278377" cy="227837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2D11CBB-27D3-4C6C-B610-9E25E398FE2B}">
      <dsp:nvSpPr>
        <dsp:cNvPr id="0" name=""/>
        <dsp:cNvSpPr/>
      </dsp:nvSpPr>
      <dsp:spPr>
        <a:xfrm>
          <a:off x="1752600" y="1051562"/>
          <a:ext cx="4606977" cy="22783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Analizador</a:t>
          </a:r>
          <a:endParaRPr lang="es-ES" sz="3200" kern="1200" dirty="0"/>
        </a:p>
      </dsp:txBody>
      <dsp:txXfrm>
        <a:off x="1752600" y="1051562"/>
        <a:ext cx="4606977" cy="1051558"/>
      </dsp:txXfrm>
    </dsp:sp>
    <dsp:sp modelId="{65ACC6ED-26AD-412F-A0DE-EF20BC771EE5}">
      <dsp:nvSpPr>
        <dsp:cNvPr id="0" name=""/>
        <dsp:cNvSpPr/>
      </dsp:nvSpPr>
      <dsp:spPr>
        <a:xfrm>
          <a:off x="1226820" y="2103121"/>
          <a:ext cx="1051558" cy="105155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D617F1E-53C0-4096-832F-9EE948F88D6F}">
      <dsp:nvSpPr>
        <dsp:cNvPr id="0" name=""/>
        <dsp:cNvSpPr/>
      </dsp:nvSpPr>
      <dsp:spPr>
        <a:xfrm>
          <a:off x="1752600" y="2103121"/>
          <a:ext cx="4606977" cy="10515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Analizador </a:t>
          </a:r>
          <a:r>
            <a:rPr lang="es-ES" sz="3200" kern="1200" dirty="0" err="1" smtClean="0"/>
            <a:t>monádico</a:t>
          </a:r>
          <a:endParaRPr lang="es-ES" sz="3200" kern="1200" dirty="0"/>
        </a:p>
      </dsp:txBody>
      <dsp:txXfrm>
        <a:off x="1752600" y="2103121"/>
        <a:ext cx="4606977" cy="1051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6DCC9987-AE10-4685-9B5B-4577F1D5BB4C}" type="datetimeFigureOut">
              <a:rPr/>
              <a:pPr/>
              <a:t>1/6/2007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77D8454A-404F-4DF1-8F43-7DDF83BF3B63}" type="slidenum">
              <a:rPr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31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32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33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34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36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37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38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s-E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 latinLnBrk="0">
              <a:defRPr lang="es-ES"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169320"/>
          </a:xfrm>
        </p:spPr>
        <p:txBody>
          <a:bodyPr>
            <a:normAutofit/>
          </a:bodyPr>
          <a:lstStyle>
            <a:lvl1pPr marL="0" marR="36576" indent="0" algn="r" latinLnBrk="0">
              <a:spcBef>
                <a:spcPts val="0"/>
              </a:spcBef>
              <a:buNone/>
              <a:defRPr lang="es-ES" sz="240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s-E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 latinLnBrk="0">
              <a:defRPr lang="es-ES" sz="1000"/>
            </a:lvl1pPr>
          </a:lstStyle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 latinLnBrk="0">
              <a:defRPr lang="es-ES" sz="1100"/>
            </a:lvl1pPr>
          </a:lstStyle>
          <a:p>
            <a:endParaRPr lang="es-E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 latinLnBrk="0">
              <a:defRPr lang="es-ES" sz="1300">
                <a:solidFill>
                  <a:srgbClr val="FFFFFF"/>
                </a:solidFill>
              </a:defRPr>
            </a:lvl1pPr>
          </a:lstStyle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eaLnBrk="1" latinLnBrk="0" hangingPunct="1"/>
            <a:endParaRPr kumimoji="0" lang="es-E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362700"/>
            <a:ext cx="2133600" cy="304800"/>
          </a:xfrm>
        </p:spPr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3666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 latinLnBrk="0">
              <a:buNone/>
              <a:defRPr lang="es-ES"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 latinLnBrk="0">
              <a:buNone/>
              <a:defRPr lang="es-ES"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4038600" cy="4724400"/>
          </a:xfrm>
        </p:spPr>
        <p:txBody>
          <a:bodyPr/>
          <a:lstStyle>
            <a:lvl1pPr latinLnBrk="0">
              <a:defRPr lang="es-ES" sz="26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1"/>
            <a:ext cx="4038600" cy="4724400"/>
          </a:xfrm>
        </p:spPr>
        <p:txBody>
          <a:bodyPr/>
          <a:lstStyle>
            <a:lvl1pPr latinLnBrk="0">
              <a:defRPr lang="es-ES" sz="26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5957668"/>
          </a:xfrm>
        </p:spPr>
        <p:txBody>
          <a:bodyPr vert="vert270" anchor="b"/>
          <a:lstStyle>
            <a:lvl1pPr marL="0" algn="ctr" latinLnBrk="0">
              <a:defRPr lang="es-ES" sz="3300" b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2909668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 latinLnBrk="0">
              <a:buNone/>
              <a:defRPr lang="es-ES" sz="1600" b="0">
                <a:solidFill>
                  <a:schemeClr val="tx1"/>
                </a:solidFill>
              </a:defRPr>
            </a:lvl1pPr>
            <a:lvl2pPr>
              <a:buNone/>
              <a:defRPr lang="es-ES" sz="2000" b="1"/>
            </a:lvl2pPr>
            <a:lvl3pPr>
              <a:buNone/>
              <a:defRPr lang="es-ES" sz="1800" b="1"/>
            </a:lvl3pPr>
            <a:lvl4pPr>
              <a:buNone/>
              <a:defRPr lang="es-ES" sz="1600" b="1"/>
            </a:lvl4pPr>
            <a:lvl5pPr>
              <a:buNone/>
              <a:defRPr lang="es-ES"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282127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 latinLnBrk="0">
              <a:buNone/>
              <a:defRPr lang="es-ES" sz="1600" b="0">
                <a:solidFill>
                  <a:schemeClr val="tx1"/>
                </a:solidFill>
              </a:defRPr>
            </a:lvl1pPr>
            <a:lvl2pPr>
              <a:buNone/>
              <a:defRPr lang="es-ES" sz="2000" b="1"/>
            </a:lvl2pPr>
            <a:lvl3pPr>
              <a:buNone/>
              <a:defRPr lang="es-ES" sz="1800" b="1"/>
            </a:lvl3pPr>
            <a:lvl4pPr>
              <a:buNone/>
              <a:defRPr lang="es-ES" sz="1600" b="1"/>
            </a:lvl4pPr>
            <a:lvl5pPr>
              <a:buNone/>
              <a:defRPr lang="es-ES"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2897476"/>
          </a:xfrm>
        </p:spPr>
        <p:txBody>
          <a:bodyPr/>
          <a:lstStyle>
            <a:lvl1pPr algn="l" latinLnBrk="0">
              <a:defRPr lang="es-ES" sz="2400"/>
            </a:lvl1pPr>
            <a:lvl2pPr algn="l">
              <a:defRPr lang="es-ES" sz="2000"/>
            </a:lvl2pPr>
            <a:lvl3pPr algn="l">
              <a:defRPr lang="es-ES" sz="1800"/>
            </a:lvl3pPr>
            <a:lvl4pPr algn="l">
              <a:defRPr lang="es-ES" sz="1600"/>
            </a:lvl4pPr>
            <a:lvl5pPr algn="l">
              <a:defRPr lang="es-ES"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350924"/>
            <a:ext cx="6858000" cy="2897476"/>
          </a:xfrm>
        </p:spPr>
        <p:txBody>
          <a:bodyPr/>
          <a:lstStyle>
            <a:lvl1pPr latinLnBrk="0">
              <a:defRPr lang="es-ES" sz="24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s-ES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883105"/>
          </a:xfrm>
        </p:spPr>
        <p:txBody>
          <a:bodyPr vert="vert270" anchor="b"/>
          <a:lstStyle>
            <a:lvl1pPr marL="0" marR="18288" algn="r" latinLnBrk="0">
              <a:spcBef>
                <a:spcPts val="0"/>
              </a:spcBef>
              <a:buNone/>
              <a:defRPr lang="es-ES"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883105"/>
          </a:xfrm>
        </p:spPr>
        <p:txBody>
          <a:bodyPr anchor="t"/>
          <a:lstStyle>
            <a:lvl1pPr marL="0" indent="0" latinLnBrk="0">
              <a:spcBef>
                <a:spcPts val="0"/>
              </a:spcBef>
              <a:buNone/>
              <a:defRPr lang="es-ES" sz="1400"/>
            </a:lvl1pPr>
            <a:lvl2pPr>
              <a:buNone/>
              <a:defRPr lang="es-ES" sz="1200"/>
            </a:lvl2pPr>
            <a:lvl3pPr>
              <a:buNone/>
              <a:defRPr lang="es-ES" sz="1000"/>
            </a:lvl3pPr>
            <a:lvl4pPr>
              <a:buNone/>
              <a:defRPr lang="es-ES" sz="900"/>
            </a:lvl4pPr>
            <a:lvl5pPr>
              <a:buNone/>
              <a:defRPr lang="es-ES"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28360"/>
          </a:xfrm>
        </p:spPr>
        <p:txBody>
          <a:bodyPr/>
          <a:lstStyle>
            <a:lvl1pPr latinLnBrk="0">
              <a:spcBef>
                <a:spcPts val="0"/>
              </a:spcBef>
              <a:defRPr lang="es-ES" sz="3000"/>
            </a:lvl1pPr>
            <a:lvl2pPr>
              <a:defRPr lang="es-ES" sz="2600"/>
            </a:lvl2pPr>
            <a:lvl3pPr>
              <a:defRPr lang="es-ES" sz="2400"/>
            </a:lvl3pPr>
            <a:lvl4pPr>
              <a:defRPr lang="es-ES" sz="2000"/>
            </a:lvl4pPr>
            <a:lvl5pPr>
              <a:defRPr lang="es-ES"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s-E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097504"/>
          </a:xfrm>
        </p:spPr>
        <p:txBody>
          <a:bodyPr vert="vert270" anchor="b"/>
          <a:lstStyle>
            <a:lvl1pPr marL="0" algn="l" latinLnBrk="0">
              <a:buNone/>
              <a:defRPr lang="es-ES"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264834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 latinLnBrk="0">
              <a:buNone/>
              <a:defRPr lang="es-ES"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638800"/>
            <a:ext cx="7333488" cy="6096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 latinLnBrk="0">
              <a:spcBef>
                <a:spcPts val="0"/>
              </a:spcBef>
              <a:buNone/>
              <a:defRPr lang="es-ES" sz="1400"/>
            </a:lvl1pPr>
            <a:lvl2pPr>
              <a:defRPr lang="es-ES" sz="1200"/>
            </a:lvl2pPr>
            <a:lvl3pPr>
              <a:defRPr lang="es-ES" sz="1000"/>
            </a:lvl3pPr>
            <a:lvl4pPr>
              <a:defRPr lang="es-ES" sz="900"/>
            </a:lvl4pPr>
            <a:lvl5pPr>
              <a:defRPr lang="es-ES"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365748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lang="es-ES" sz="1000" b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1/6/2007</a:t>
            </a: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366669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lang="es-ES" sz="1000">
                <a:solidFill>
                  <a:schemeClr val="tx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365748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lang="es-ES" sz="1200">
                <a:solidFill>
                  <a:schemeClr val="tx1"/>
                </a:solidFill>
              </a:defRPr>
            </a:lvl1pPr>
          </a:lstStyle>
          <a:p>
            <a:fld id="{746FD205-8D79-439C-A802-2377436AEC8A}" type="slidenum">
              <a:rPr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lang="es-ES" sz="4200" kern="1200">
          <a:ln w="6350"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lang="es-ES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lang="es-ES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lang="es-E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es-ES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es-ES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es-ES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lang="es-ES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Formateador y Analizador de textos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Daniel Montoya Ramos</a:t>
            </a:r>
          </a:p>
          <a:p>
            <a:r>
              <a:rPr lang="es-ES" dirty="0" smtClean="0"/>
              <a:t>Eva María García </a:t>
            </a:r>
            <a:r>
              <a:rPr lang="es-ES" dirty="0" err="1" smtClean="0"/>
              <a:t>García</a:t>
            </a:r>
            <a:endParaRPr lang="es-ES" dirty="0" smtClean="0"/>
          </a:p>
          <a:p>
            <a:r>
              <a:rPr lang="es-ES" dirty="0" smtClean="0"/>
              <a:t>Loli </a:t>
            </a:r>
            <a:r>
              <a:rPr lang="es-ES" dirty="0" smtClean="0"/>
              <a:t>Burgueño Caballero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err="1" smtClean="0"/>
              <a:t>rCHar</a:t>
            </a:r>
            <a:endParaRPr lang="es-ES" sz="2800" dirty="0" smtClean="0"/>
          </a:p>
          <a:p>
            <a:endParaRPr lang="es-ES" sz="2800" dirty="0" smtClean="0"/>
          </a:p>
          <a:p>
            <a:pPr>
              <a:buNone/>
            </a:pPr>
            <a:r>
              <a:rPr lang="en-US" sz="2800" dirty="0" err="1" smtClean="0"/>
              <a:t>rChar</a:t>
            </a:r>
            <a:r>
              <a:rPr lang="en-US" sz="2800" dirty="0" smtClean="0"/>
              <a:t>    </a:t>
            </a:r>
            <a:r>
              <a:rPr lang="en-US" sz="2800" dirty="0" smtClean="0"/>
              <a:t>::  Char -&gt; </a:t>
            </a:r>
            <a:r>
              <a:rPr lang="en-US" sz="2800" dirty="0" err="1" smtClean="0"/>
              <a:t>ReadS</a:t>
            </a:r>
            <a:r>
              <a:rPr lang="en-US" sz="2800" dirty="0" smtClean="0"/>
              <a:t> Char</a:t>
            </a:r>
          </a:p>
          <a:p>
            <a:pPr>
              <a:buNone/>
            </a:pPr>
            <a:r>
              <a:rPr lang="en-US" sz="2800" dirty="0" err="1" smtClean="0"/>
              <a:t>rChar</a:t>
            </a:r>
            <a:r>
              <a:rPr lang="en-US" sz="2800" dirty="0" smtClean="0"/>
              <a:t> </a:t>
            </a:r>
            <a:r>
              <a:rPr lang="en-US" sz="2800" dirty="0" smtClean="0"/>
              <a:t>c = \s -&gt; case s of</a:t>
            </a:r>
          </a:p>
          <a:p>
            <a:pPr>
              <a:buNone/>
            </a:pPr>
            <a:r>
              <a:rPr lang="en-US" sz="2800" dirty="0" smtClean="0"/>
              <a:t>                  []   -&gt;  []</a:t>
            </a:r>
          </a:p>
          <a:p>
            <a:pPr>
              <a:buNone/>
            </a:pPr>
            <a:r>
              <a:rPr lang="en-US" sz="2800" dirty="0" smtClean="0"/>
              <a:t>                  x:xs -&gt;  if c == x then [(</a:t>
            </a:r>
            <a:r>
              <a:rPr lang="en-US" sz="2800" dirty="0" err="1" smtClean="0"/>
              <a:t>x,xs</a:t>
            </a:r>
            <a:r>
              <a:rPr lang="en-US" sz="2800" dirty="0" smtClean="0"/>
              <a:t>)] else []</a:t>
            </a:r>
          </a:p>
          <a:p>
            <a:endParaRPr lang="es-ES" sz="2800" dirty="0" smtClean="0"/>
          </a:p>
          <a:p>
            <a:pPr lvl="1"/>
            <a:r>
              <a:rPr lang="es-ES" sz="2400" dirty="0" smtClean="0"/>
              <a:t>Toma un carácter como argumento</a:t>
            </a:r>
          </a:p>
          <a:p>
            <a:pPr lvl="1"/>
            <a:r>
              <a:rPr lang="es-ES" sz="2400" dirty="0" smtClean="0"/>
              <a:t>Tiene éxito si la cadena de entrada comienza por ese carácter y en ese caso lo </a:t>
            </a:r>
            <a:r>
              <a:rPr lang="es-ES" sz="2400" dirty="0" smtClean="0"/>
              <a:t>consume</a:t>
            </a:r>
            <a:endParaRPr lang="es-ES" sz="24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/>
              <a:t>rSat</a:t>
            </a:r>
            <a:endParaRPr lang="es-ES" sz="2800" dirty="0" smtClean="0"/>
          </a:p>
          <a:p>
            <a:pPr>
              <a:buNone/>
            </a:pPr>
            <a:r>
              <a:rPr lang="en-US" sz="2800" dirty="0" err="1" smtClean="0"/>
              <a:t>rSat</a:t>
            </a:r>
            <a:r>
              <a:rPr lang="en-US" sz="2800" dirty="0" smtClean="0"/>
              <a:t>   ::   (Char -&gt; </a:t>
            </a:r>
            <a:r>
              <a:rPr lang="en-US" sz="2800" dirty="0" err="1" smtClean="0"/>
              <a:t>Bool</a:t>
            </a:r>
            <a:r>
              <a:rPr lang="en-US" sz="2800" dirty="0" smtClean="0"/>
              <a:t>) -&gt; </a:t>
            </a:r>
            <a:r>
              <a:rPr lang="en-US" sz="2800" dirty="0" err="1" smtClean="0"/>
              <a:t>ReadS</a:t>
            </a:r>
            <a:r>
              <a:rPr lang="en-US" sz="2800" dirty="0" smtClean="0"/>
              <a:t> Char</a:t>
            </a:r>
          </a:p>
          <a:p>
            <a:pPr>
              <a:buNone/>
            </a:pPr>
            <a:r>
              <a:rPr lang="en-US" sz="2800" dirty="0" err="1" smtClean="0"/>
              <a:t>rSat</a:t>
            </a:r>
            <a:r>
              <a:rPr lang="en-US" sz="2800" dirty="0" smtClean="0"/>
              <a:t> p = \s -&gt; case s of</a:t>
            </a:r>
          </a:p>
          <a:p>
            <a:pPr>
              <a:buNone/>
            </a:pPr>
            <a:r>
              <a:rPr lang="en-US" sz="2800" dirty="0" smtClean="0"/>
              <a:t>                 </a:t>
            </a:r>
            <a:r>
              <a:rPr lang="en-US" sz="2800" dirty="0" smtClean="0"/>
              <a:t>      []   </a:t>
            </a:r>
            <a:r>
              <a:rPr lang="en-US" sz="2800" dirty="0" smtClean="0"/>
              <a:t>-&gt;  []</a:t>
            </a:r>
          </a:p>
          <a:p>
            <a:pPr>
              <a:buNone/>
            </a:pPr>
            <a:r>
              <a:rPr lang="en-US" sz="2800" dirty="0" smtClean="0"/>
              <a:t>                 </a:t>
            </a:r>
            <a:r>
              <a:rPr lang="en-US" sz="2800" dirty="0" smtClean="0"/>
              <a:t>      x:xs </a:t>
            </a:r>
            <a:r>
              <a:rPr lang="en-US" sz="2800" dirty="0" smtClean="0"/>
              <a:t>-&gt;  if p x then [(</a:t>
            </a:r>
            <a:r>
              <a:rPr lang="en-US" sz="2800" dirty="0" err="1" smtClean="0"/>
              <a:t>x,xs</a:t>
            </a:r>
            <a:r>
              <a:rPr lang="en-US" sz="2800" dirty="0" smtClean="0"/>
              <a:t>)] else []</a:t>
            </a:r>
            <a:endParaRPr lang="es-ES" sz="2800" dirty="0" smtClean="0"/>
          </a:p>
          <a:p>
            <a:pPr lvl="1"/>
            <a:r>
              <a:rPr lang="es-ES" sz="2400" dirty="0" smtClean="0"/>
              <a:t>Más general que </a:t>
            </a:r>
            <a:r>
              <a:rPr lang="es-ES" sz="2400" dirty="0" err="1" smtClean="0"/>
              <a:t>rChar</a:t>
            </a:r>
            <a:endParaRPr lang="es-ES" sz="2400" dirty="0" smtClean="0"/>
          </a:p>
          <a:p>
            <a:pPr lvl="1"/>
            <a:r>
              <a:rPr lang="es-ES" sz="2400" dirty="0" smtClean="0"/>
              <a:t>Recibe como argumento una condición</a:t>
            </a:r>
          </a:p>
          <a:p>
            <a:pPr lvl="1"/>
            <a:r>
              <a:rPr lang="es-ES" sz="2400" dirty="0" smtClean="0"/>
              <a:t>Tiene éxito si el primer carácter de la cadena de entrada cumple la condición y en ese caso lo consume.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Metasímbolo</a:t>
            </a:r>
            <a:r>
              <a:rPr lang="es-ES" dirty="0" smtClean="0"/>
              <a:t> alternativa. Analizador </a:t>
            </a:r>
            <a:r>
              <a:rPr lang="es-ES" dirty="0" smtClean="0"/>
              <a:t>-+-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infixl</a:t>
            </a:r>
            <a:r>
              <a:rPr lang="en-US" dirty="0" smtClean="0"/>
              <a:t> </a:t>
            </a:r>
            <a:r>
              <a:rPr lang="en-US" dirty="0" smtClean="0"/>
              <a:t>5 -+-</a:t>
            </a:r>
          </a:p>
          <a:p>
            <a:pPr>
              <a:buNone/>
            </a:pPr>
            <a:r>
              <a:rPr lang="en-US" dirty="0" smtClean="0"/>
              <a:t>(-+-) :: </a:t>
            </a:r>
            <a:r>
              <a:rPr lang="en-US" dirty="0" err="1" smtClean="0"/>
              <a:t>ReadS</a:t>
            </a:r>
            <a:r>
              <a:rPr lang="en-US" dirty="0" smtClean="0"/>
              <a:t> a -&gt; </a:t>
            </a:r>
            <a:r>
              <a:rPr lang="en-US" dirty="0" err="1" smtClean="0"/>
              <a:t>ReadS</a:t>
            </a:r>
            <a:r>
              <a:rPr lang="en-US" dirty="0" smtClean="0"/>
              <a:t> a -&gt; </a:t>
            </a:r>
            <a:r>
              <a:rPr lang="en-US" dirty="0" err="1" smtClean="0"/>
              <a:t>ReadS</a:t>
            </a:r>
            <a:r>
              <a:rPr lang="en-US" dirty="0" smtClean="0"/>
              <a:t> a</a:t>
            </a:r>
          </a:p>
          <a:p>
            <a:pPr>
              <a:buNone/>
            </a:pPr>
            <a:r>
              <a:rPr lang="en-US" dirty="0" smtClean="0"/>
              <a:t>p1 -+- p2 = \s -&gt; p1 s ++ p2 </a:t>
            </a:r>
            <a:r>
              <a:rPr lang="en-US" dirty="0" smtClean="0"/>
              <a:t>s</a:t>
            </a:r>
          </a:p>
          <a:p>
            <a:endParaRPr lang="es-ES" dirty="0" smtClean="0"/>
          </a:p>
          <a:p>
            <a:pPr lvl="1"/>
            <a:r>
              <a:rPr lang="es-ES" dirty="0" smtClean="0"/>
              <a:t>El analizador </a:t>
            </a:r>
            <a:r>
              <a:rPr lang="es-ES" sz="2400" b="1" dirty="0" smtClean="0"/>
              <a:t>p1 -+- p2 </a:t>
            </a:r>
            <a:r>
              <a:rPr lang="es-ES" dirty="0" smtClean="0"/>
              <a:t>tendrá éxito si lo tiene p1, p2 o ambos</a:t>
            </a:r>
          </a:p>
          <a:p>
            <a:pPr lvl="1"/>
            <a:r>
              <a:rPr lang="es-ES" dirty="0" smtClean="0"/>
              <a:t>Devolverá en la lista solución el resultado de aplicar p1 y el de aplicar p2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Analizador &gt;&gt;&gt;</a:t>
            </a:r>
          </a:p>
          <a:p>
            <a:pPr>
              <a:buNone/>
            </a:pPr>
            <a:r>
              <a:rPr lang="en-US" dirty="0" err="1" smtClean="0"/>
              <a:t>infixr</a:t>
            </a:r>
            <a:r>
              <a:rPr lang="en-US" dirty="0" smtClean="0"/>
              <a:t> 6 &gt;&gt;&gt;</a:t>
            </a:r>
          </a:p>
          <a:p>
            <a:pPr>
              <a:buNone/>
            </a:pPr>
            <a:r>
              <a:rPr lang="en-US" dirty="0" smtClean="0"/>
              <a:t>(&gt;&gt;&gt;) :: </a:t>
            </a:r>
            <a:r>
              <a:rPr lang="en-US" dirty="0" err="1" smtClean="0"/>
              <a:t>ReadS</a:t>
            </a:r>
            <a:r>
              <a:rPr lang="en-US" dirty="0" smtClean="0"/>
              <a:t> a -&gt; (a -&gt; </a:t>
            </a:r>
            <a:r>
              <a:rPr lang="en-US" dirty="0" err="1" smtClean="0"/>
              <a:t>ReadS</a:t>
            </a:r>
            <a:r>
              <a:rPr lang="en-US" dirty="0" smtClean="0"/>
              <a:t> b) -&gt; </a:t>
            </a:r>
            <a:r>
              <a:rPr lang="en-US" dirty="0" err="1" smtClean="0"/>
              <a:t>ReadS</a:t>
            </a:r>
            <a:r>
              <a:rPr lang="en-US" dirty="0" smtClean="0"/>
              <a:t> b</a:t>
            </a:r>
          </a:p>
          <a:p>
            <a:pPr>
              <a:buNone/>
            </a:pPr>
            <a:r>
              <a:rPr lang="en-US" dirty="0" smtClean="0"/>
              <a:t>p &gt;&gt;&gt; f = \s -&gt; [ (y,s2) | (x,s1)  &lt;-  p s,</a:t>
            </a:r>
          </a:p>
          <a:p>
            <a:pPr>
              <a:buNone/>
            </a:pPr>
            <a:r>
              <a:rPr lang="en-US" dirty="0" smtClean="0"/>
              <a:t>                            let p2 = f x,</a:t>
            </a:r>
          </a:p>
          <a:p>
            <a:pPr>
              <a:buNone/>
            </a:pPr>
            <a:r>
              <a:rPr lang="en-US" dirty="0" smtClean="0"/>
              <a:t>                            (y,s2)  &lt;-  p2 s1 ]</a:t>
            </a:r>
          </a:p>
          <a:p>
            <a:pPr>
              <a:buNone/>
            </a:pPr>
            <a:r>
              <a:rPr lang="es-ES" dirty="0" smtClean="0"/>
              <a:t> </a:t>
            </a:r>
            <a:endParaRPr lang="es-ES" dirty="0" smtClean="0"/>
          </a:p>
          <a:p>
            <a:pPr lvl="1"/>
            <a:r>
              <a:rPr lang="es-ES" dirty="0" smtClean="0"/>
              <a:t>Argumentos: un analizador y una </a:t>
            </a:r>
            <a:r>
              <a:rPr lang="es-ES" dirty="0" smtClean="0"/>
              <a:t>función.</a:t>
            </a:r>
          </a:p>
          <a:p>
            <a:pPr lvl="1"/>
            <a:r>
              <a:rPr lang="es-ES" dirty="0" smtClean="0"/>
              <a:t>Ejemplo</a:t>
            </a:r>
            <a:r>
              <a:rPr lang="es-ES" dirty="0" smtClean="0"/>
              <a:t>: función </a:t>
            </a:r>
            <a:r>
              <a:rPr lang="es-ES" dirty="0" err="1" smtClean="0"/>
              <a:t>rAB</a:t>
            </a:r>
            <a:r>
              <a:rPr lang="es-ES" dirty="0" smtClean="0"/>
              <a:t> </a:t>
            </a:r>
            <a:endParaRPr lang="es-ES" dirty="0" smtClean="0"/>
          </a:p>
          <a:p>
            <a:pPr lvl="1">
              <a:buNone/>
            </a:pPr>
            <a:r>
              <a:rPr lang="es-ES" dirty="0" smtClean="0"/>
              <a:t>			</a:t>
            </a:r>
            <a:r>
              <a:rPr lang="es-ES" dirty="0" err="1" smtClean="0"/>
              <a:t>rAB</a:t>
            </a:r>
            <a:r>
              <a:rPr lang="es-ES" dirty="0" smtClean="0"/>
              <a:t> </a:t>
            </a:r>
            <a:r>
              <a:rPr lang="es-ES" dirty="0" smtClean="0"/>
              <a:t>:: </a:t>
            </a:r>
            <a:r>
              <a:rPr lang="es-ES" dirty="0" err="1" smtClean="0"/>
              <a:t>ReadS</a:t>
            </a:r>
            <a:r>
              <a:rPr lang="es-ES" dirty="0" smtClean="0"/>
              <a:t> (</a:t>
            </a:r>
            <a:r>
              <a:rPr lang="es-ES" dirty="0" err="1" smtClean="0"/>
              <a:t>Char</a:t>
            </a:r>
            <a:r>
              <a:rPr lang="es-ES" dirty="0" smtClean="0"/>
              <a:t>, </a:t>
            </a:r>
            <a:r>
              <a:rPr lang="es-ES" dirty="0" err="1" smtClean="0"/>
              <a:t>Char</a:t>
            </a:r>
            <a:r>
              <a:rPr lang="es-ES" dirty="0" smtClean="0"/>
              <a:t>)</a:t>
            </a:r>
          </a:p>
          <a:p>
            <a:pPr lvl="1">
              <a:buNone/>
            </a:pPr>
            <a:r>
              <a:rPr lang="es-ES" dirty="0" smtClean="0"/>
              <a:t>			</a:t>
            </a:r>
            <a:r>
              <a:rPr lang="es-ES" dirty="0" err="1" smtClean="0"/>
              <a:t>rAB</a:t>
            </a:r>
            <a:r>
              <a:rPr lang="es-ES" dirty="0" smtClean="0"/>
              <a:t> </a:t>
            </a:r>
            <a:r>
              <a:rPr lang="es-ES" dirty="0" smtClean="0"/>
              <a:t>= </a:t>
            </a:r>
            <a:r>
              <a:rPr lang="es-ES" dirty="0" err="1" smtClean="0"/>
              <a:t>rSat</a:t>
            </a:r>
            <a:r>
              <a:rPr lang="es-ES" dirty="0" smtClean="0"/>
              <a:t> </a:t>
            </a:r>
            <a:r>
              <a:rPr lang="es-ES" dirty="0" err="1" smtClean="0"/>
              <a:t>isUpper</a:t>
            </a:r>
            <a:r>
              <a:rPr lang="es-ES" dirty="0" smtClean="0"/>
              <a:t> &gt;&gt;&gt; (\x -&gt;</a:t>
            </a:r>
          </a:p>
          <a:p>
            <a:pPr lvl="1">
              <a:buNone/>
            </a:pPr>
            <a:r>
              <a:rPr lang="es-ES" dirty="0" smtClean="0"/>
              <a:t>			      </a:t>
            </a:r>
            <a:r>
              <a:rPr lang="es-ES" dirty="0" err="1" smtClean="0"/>
              <a:t>rSat</a:t>
            </a:r>
            <a:r>
              <a:rPr lang="es-ES" dirty="0" smtClean="0"/>
              <a:t> </a:t>
            </a:r>
            <a:r>
              <a:rPr lang="es-ES" dirty="0" err="1" smtClean="0"/>
              <a:t>isUpper</a:t>
            </a:r>
            <a:r>
              <a:rPr lang="es-ES" dirty="0" smtClean="0"/>
              <a:t> &gt;&gt;&gt; (\y -&gt;</a:t>
            </a:r>
          </a:p>
          <a:p>
            <a:pPr lvl="1">
              <a:buNone/>
            </a:pPr>
            <a:r>
              <a:rPr lang="es-ES" dirty="0" smtClean="0"/>
              <a:t>			      </a:t>
            </a:r>
            <a:r>
              <a:rPr lang="es-ES" dirty="0" smtClean="0"/>
              <a:t>éxito (</a:t>
            </a:r>
            <a:r>
              <a:rPr lang="es-ES" dirty="0" err="1" smtClean="0"/>
              <a:t>x,y</a:t>
            </a:r>
            <a:r>
              <a:rPr lang="es-ES" dirty="0" smtClean="0"/>
              <a:t>)))</a:t>
            </a:r>
            <a:endParaRPr lang="es-ES" dirty="0" smtClean="0"/>
          </a:p>
          <a:p>
            <a:pPr lvl="2"/>
            <a:r>
              <a:rPr lang="es-ES" dirty="0" smtClean="0"/>
              <a:t>solo tiene éxito si en la entrada hay dos caracteres mayúscula consecutivos y en ese caso los devuelve.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Metasímbolo</a:t>
            </a:r>
            <a:r>
              <a:rPr lang="es-ES" dirty="0" smtClean="0"/>
              <a:t> </a:t>
            </a:r>
            <a:r>
              <a:rPr lang="es-ES" dirty="0" smtClean="0"/>
              <a:t>repetición (rep1</a:t>
            </a:r>
            <a:r>
              <a:rPr lang="es-ES" dirty="0" smtClean="0"/>
              <a:t>)</a:t>
            </a:r>
          </a:p>
          <a:p>
            <a:pPr algn="ctr">
              <a:buNone/>
            </a:pPr>
            <a:r>
              <a:rPr lang="en-US" dirty="0" smtClean="0"/>
              <a:t>rep1 :: </a:t>
            </a:r>
            <a:r>
              <a:rPr lang="en-US" dirty="0" err="1" smtClean="0"/>
              <a:t>ReadS</a:t>
            </a:r>
            <a:r>
              <a:rPr lang="en-US" dirty="0" smtClean="0"/>
              <a:t> a -&gt; </a:t>
            </a:r>
            <a:r>
              <a:rPr lang="en-US" dirty="0" err="1" smtClean="0"/>
              <a:t>ReadS</a:t>
            </a:r>
            <a:r>
              <a:rPr lang="en-US" dirty="0" smtClean="0"/>
              <a:t> [a]</a:t>
            </a:r>
            <a:endParaRPr lang="es-ES" dirty="0" smtClean="0"/>
          </a:p>
          <a:p>
            <a:pPr lvl="1"/>
            <a:r>
              <a:rPr lang="es-ES" dirty="0" smtClean="0"/>
              <a:t>Aplica el analizador p una o más veces a la entrada y devuelve el resultado en una </a:t>
            </a:r>
            <a:r>
              <a:rPr lang="es-ES" dirty="0" smtClean="0"/>
              <a:t>lista</a:t>
            </a:r>
          </a:p>
          <a:p>
            <a:pPr lvl="1"/>
            <a:endParaRPr lang="es-ES" dirty="0" smtClean="0"/>
          </a:p>
          <a:p>
            <a:r>
              <a:rPr lang="es-ES" dirty="0" err="1" smtClean="0"/>
              <a:t>Metasímbolo</a:t>
            </a:r>
            <a:r>
              <a:rPr lang="es-ES" dirty="0" smtClean="0"/>
              <a:t> repetición no vacía (rep0</a:t>
            </a:r>
            <a:r>
              <a:rPr lang="es-ES" dirty="0" smtClean="0"/>
              <a:t>)</a:t>
            </a:r>
          </a:p>
          <a:p>
            <a:pPr algn="ctr">
              <a:buNone/>
            </a:pPr>
            <a:r>
              <a:rPr lang="en-US" dirty="0" smtClean="0"/>
              <a:t>rep0 :: </a:t>
            </a:r>
            <a:r>
              <a:rPr lang="en-US" dirty="0" err="1" smtClean="0"/>
              <a:t>ReadS</a:t>
            </a:r>
            <a:r>
              <a:rPr lang="en-US" dirty="0" smtClean="0"/>
              <a:t> a -&gt; </a:t>
            </a:r>
            <a:r>
              <a:rPr lang="en-US" dirty="0" err="1" smtClean="0"/>
              <a:t>ReadS</a:t>
            </a:r>
            <a:r>
              <a:rPr lang="en-US" dirty="0" smtClean="0"/>
              <a:t> [a]</a:t>
            </a:r>
            <a:endParaRPr lang="es-ES" dirty="0" smtClean="0"/>
          </a:p>
          <a:p>
            <a:pPr lvl="1"/>
            <a:r>
              <a:rPr lang="es-ES" dirty="0" err="1" smtClean="0"/>
              <a:t>Idem</a:t>
            </a:r>
            <a:r>
              <a:rPr lang="es-ES" dirty="0" smtClean="0"/>
              <a:t> pero también permite aplicarla cero veces</a:t>
            </a:r>
          </a:p>
          <a:p>
            <a:pPr lvl="1">
              <a:buNone/>
            </a:pP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Reconocer números naturales</a:t>
            </a:r>
          </a:p>
          <a:p>
            <a:endParaRPr lang="es-ES" sz="1000" dirty="0" smtClean="0"/>
          </a:p>
          <a:p>
            <a:pPr algn="ctr">
              <a:buNone/>
            </a:pPr>
            <a:r>
              <a:rPr lang="es-ES" dirty="0" err="1" smtClean="0"/>
              <a:t>rNumNatural</a:t>
            </a:r>
            <a:r>
              <a:rPr lang="es-ES" dirty="0" smtClean="0"/>
              <a:t> :: </a:t>
            </a:r>
            <a:r>
              <a:rPr lang="es-ES" dirty="0" err="1" smtClean="0"/>
              <a:t>ReadS</a:t>
            </a:r>
            <a:r>
              <a:rPr lang="es-ES" dirty="0" smtClean="0"/>
              <a:t> </a:t>
            </a:r>
            <a:r>
              <a:rPr lang="es-ES" dirty="0" err="1" smtClean="0"/>
              <a:t>Integer</a:t>
            </a:r>
            <a:endParaRPr lang="es-ES" dirty="0" smtClean="0"/>
          </a:p>
          <a:p>
            <a:endParaRPr lang="es-ES" sz="1000" dirty="0" smtClean="0"/>
          </a:p>
          <a:p>
            <a:pPr lvl="1"/>
            <a:r>
              <a:rPr lang="es-ES" dirty="0" smtClean="0"/>
              <a:t>Devuelve un analizador de enteros</a:t>
            </a:r>
            <a:endParaRPr lang="es-ES" dirty="0" smtClean="0"/>
          </a:p>
          <a:p>
            <a:pPr lvl="1"/>
            <a:r>
              <a:rPr lang="es-ES" dirty="0" smtClean="0"/>
              <a:t>Usamos </a:t>
            </a:r>
            <a:r>
              <a:rPr lang="es-ES" dirty="0" smtClean="0"/>
              <a:t>los </a:t>
            </a:r>
            <a:r>
              <a:rPr lang="es-ES" dirty="0" err="1" smtClean="0"/>
              <a:t>combinadores</a:t>
            </a:r>
            <a:r>
              <a:rPr lang="es-ES" dirty="0" smtClean="0"/>
              <a:t> definidos y pasamos el valor a </a:t>
            </a:r>
            <a:r>
              <a:rPr lang="es-ES" dirty="0" err="1" smtClean="0"/>
              <a:t>Int</a:t>
            </a:r>
            <a:endParaRPr lang="es-ES" dirty="0" smtClean="0"/>
          </a:p>
          <a:p>
            <a:pPr lvl="1"/>
            <a:r>
              <a:rPr lang="es-ES" dirty="0" smtClean="0"/>
              <a:t>El resultado deseado es el primero =&gt; definimos una función </a:t>
            </a:r>
            <a:r>
              <a:rPr lang="es-ES" i="1" dirty="0" smtClean="0"/>
              <a:t>primero</a:t>
            </a:r>
            <a:r>
              <a:rPr lang="es-ES" dirty="0" smtClean="0"/>
              <a:t> y la aplicamos al resultado anterior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Metasímbolo</a:t>
            </a:r>
            <a:r>
              <a:rPr lang="es-ES" dirty="0" smtClean="0"/>
              <a:t> de opción </a:t>
            </a:r>
            <a:r>
              <a:rPr lang="es-ES" dirty="0" smtClean="0"/>
              <a:t>(?)</a:t>
            </a:r>
          </a:p>
          <a:p>
            <a:endParaRPr lang="es-ES" dirty="0" smtClean="0"/>
          </a:p>
          <a:p>
            <a:pPr algn="ctr">
              <a:buNone/>
            </a:pPr>
            <a:r>
              <a:rPr lang="en-US" dirty="0" smtClean="0"/>
              <a:t>(?) :: </a:t>
            </a:r>
            <a:r>
              <a:rPr lang="en-US" dirty="0" err="1" smtClean="0"/>
              <a:t>ReadS</a:t>
            </a:r>
            <a:r>
              <a:rPr lang="en-US" dirty="0" smtClean="0"/>
              <a:t> a -&gt; a -&gt; </a:t>
            </a:r>
            <a:r>
              <a:rPr lang="en-US" dirty="0" err="1" smtClean="0"/>
              <a:t>ReadS</a:t>
            </a:r>
            <a:r>
              <a:rPr lang="en-US" dirty="0" smtClean="0"/>
              <a:t> </a:t>
            </a:r>
            <a:r>
              <a:rPr lang="en-US" dirty="0" smtClean="0"/>
              <a:t>a</a:t>
            </a:r>
          </a:p>
          <a:p>
            <a:pPr algn="ctr">
              <a:buNone/>
            </a:pPr>
            <a:endParaRPr lang="es-ES" dirty="0" smtClean="0"/>
          </a:p>
          <a:p>
            <a:pPr lvl="1"/>
            <a:r>
              <a:rPr lang="es-ES" dirty="0" smtClean="0"/>
              <a:t>Argumentos:</a:t>
            </a:r>
          </a:p>
          <a:p>
            <a:pPr marL="1335024" lvl="2" indent="-514350">
              <a:buFont typeface="+mj-lt"/>
              <a:buAutoNum type="arabicPeriod"/>
            </a:pPr>
            <a:r>
              <a:rPr lang="es-ES" dirty="0" smtClean="0"/>
              <a:t>Primer argumento: Analizador </a:t>
            </a:r>
            <a:r>
              <a:rPr lang="es-ES" dirty="0" smtClean="0"/>
              <a:t>p</a:t>
            </a:r>
          </a:p>
          <a:p>
            <a:pPr marL="1335024" lvl="2" indent="-514350">
              <a:buFont typeface="+mj-lt"/>
              <a:buAutoNum type="arabicPeriod"/>
            </a:pPr>
            <a:r>
              <a:rPr lang="es-ES" dirty="0" smtClean="0"/>
              <a:t>Segundo argumento</a:t>
            </a:r>
            <a:endParaRPr lang="es-ES" dirty="0" smtClean="0"/>
          </a:p>
          <a:p>
            <a:pPr marL="1051560" lvl="1" indent="-514350"/>
            <a:r>
              <a:rPr lang="es-ES" dirty="0" smtClean="0"/>
              <a:t>Si p tiene éxito sobre la cadena de entrada devuelve dicho resultado</a:t>
            </a:r>
          </a:p>
          <a:p>
            <a:pPr marL="1051560" lvl="1" indent="-514350"/>
            <a:r>
              <a:rPr lang="es-ES" dirty="0" smtClean="0"/>
              <a:t>Si </a:t>
            </a:r>
            <a:r>
              <a:rPr lang="es-ES" dirty="0" smtClean="0"/>
              <a:t>p falla devuelve el segundo argumento</a:t>
            </a:r>
            <a:r>
              <a:rPr lang="es-ES" dirty="0" smtClean="0"/>
              <a:t>.</a:t>
            </a: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Reconocer números enteros</a:t>
            </a:r>
          </a:p>
          <a:p>
            <a:pPr lvl="1"/>
            <a:r>
              <a:rPr lang="es-ES" dirty="0" smtClean="0"/>
              <a:t>Ideas generales</a:t>
            </a:r>
          </a:p>
          <a:p>
            <a:pPr lvl="2"/>
            <a:r>
              <a:rPr lang="es-ES" dirty="0" smtClean="0"/>
              <a:t>(</a:t>
            </a:r>
            <a:r>
              <a:rPr lang="es-ES" dirty="0" err="1" smtClean="0"/>
              <a:t>rChar</a:t>
            </a:r>
            <a:r>
              <a:rPr lang="es-ES" dirty="0" smtClean="0"/>
              <a:t> '+' -+- </a:t>
            </a:r>
            <a:r>
              <a:rPr lang="es-ES" dirty="0" err="1" smtClean="0"/>
              <a:t>rChar</a:t>
            </a:r>
            <a:r>
              <a:rPr lang="es-ES" dirty="0" smtClean="0"/>
              <a:t> '-') “&lt;cadena&gt;”</a:t>
            </a:r>
          </a:p>
          <a:p>
            <a:pPr marL="1600200" lvl="3" indent="-457200">
              <a:buFont typeface="+mj-lt"/>
              <a:buAutoNum type="arabicPeriod"/>
            </a:pPr>
            <a:r>
              <a:rPr lang="es-ES" dirty="0" smtClean="0"/>
              <a:t>&lt;cadena&gt; empieza por ‘+’</a:t>
            </a:r>
          </a:p>
          <a:p>
            <a:pPr marL="1600200" lvl="3" indent="-457200">
              <a:buFont typeface="+mj-lt"/>
              <a:buAutoNum type="arabicPeriod"/>
            </a:pPr>
            <a:r>
              <a:rPr lang="es-ES" dirty="0" smtClean="0"/>
              <a:t>&lt;cadena&gt; empieza por ‘-’</a:t>
            </a:r>
          </a:p>
          <a:p>
            <a:pPr marL="1600200" lvl="3" indent="-457200">
              <a:buFont typeface="+mj-lt"/>
              <a:buAutoNum type="arabicPeriod"/>
            </a:pPr>
            <a:r>
              <a:rPr lang="es-ES" dirty="0" smtClean="0"/>
              <a:t>&lt;cadena&gt; empieza por un dígito</a:t>
            </a:r>
          </a:p>
          <a:p>
            <a:pPr lvl="2"/>
            <a:r>
              <a:rPr lang="es-ES" dirty="0" smtClean="0"/>
              <a:t>((</a:t>
            </a:r>
            <a:r>
              <a:rPr lang="es-ES" dirty="0" err="1" smtClean="0"/>
              <a:t>rChar</a:t>
            </a:r>
            <a:r>
              <a:rPr lang="es-ES" dirty="0" smtClean="0"/>
              <a:t> '+' -+- </a:t>
            </a:r>
            <a:r>
              <a:rPr lang="es-ES" dirty="0" err="1" smtClean="0"/>
              <a:t>rChar</a:t>
            </a:r>
            <a:r>
              <a:rPr lang="es-ES" dirty="0" smtClean="0"/>
              <a:t> '-') ? ‘+’) “&lt;cadena&gt;”</a:t>
            </a:r>
          </a:p>
          <a:p>
            <a:pPr lvl="3"/>
            <a:r>
              <a:rPr lang="es-ES" dirty="0" smtClean="0"/>
              <a:t>Problema resuelto</a:t>
            </a:r>
          </a:p>
          <a:p>
            <a:pPr lvl="3"/>
            <a:r>
              <a:rPr lang="es-ES" dirty="0" smtClean="0"/>
              <a:t>Queda reconocer el numero natural</a:t>
            </a:r>
          </a:p>
          <a:p>
            <a:pPr lvl="2"/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Lista de números enteros</a:t>
            </a:r>
          </a:p>
          <a:p>
            <a:endParaRPr lang="es-ES" dirty="0" smtClean="0"/>
          </a:p>
          <a:p>
            <a:pPr algn="ctr">
              <a:buNone/>
            </a:pPr>
            <a:r>
              <a:rPr lang="es-ES" dirty="0" err="1" smtClean="0"/>
              <a:t>rListaEnteros</a:t>
            </a:r>
            <a:r>
              <a:rPr lang="es-ES" dirty="0" smtClean="0"/>
              <a:t> :: </a:t>
            </a:r>
            <a:r>
              <a:rPr lang="es-ES" dirty="0" err="1" smtClean="0"/>
              <a:t>ReadS</a:t>
            </a:r>
            <a:r>
              <a:rPr lang="es-ES" dirty="0" smtClean="0"/>
              <a:t> [</a:t>
            </a:r>
            <a:r>
              <a:rPr lang="es-ES" dirty="0" err="1" smtClean="0"/>
              <a:t>Integer</a:t>
            </a:r>
            <a:r>
              <a:rPr lang="es-ES" dirty="0" smtClean="0"/>
              <a:t>]</a:t>
            </a:r>
          </a:p>
          <a:p>
            <a:pPr algn="ctr">
              <a:buNone/>
            </a:pPr>
            <a:endParaRPr lang="es-ES" dirty="0" smtClean="0"/>
          </a:p>
          <a:p>
            <a:pPr lvl="1"/>
            <a:r>
              <a:rPr lang="es-ES" dirty="0" smtClean="0"/>
              <a:t>Devuelve un analizador de enteros</a:t>
            </a:r>
            <a:endParaRPr lang="es-ES" dirty="0" smtClean="0"/>
          </a:p>
          <a:p>
            <a:pPr lvl="1"/>
            <a:r>
              <a:rPr lang="es-ES" dirty="0" smtClean="0"/>
              <a:t>Es fácil de definir a partir de los operadores anteriores</a:t>
            </a:r>
            <a:r>
              <a:rPr lang="es-ES" dirty="0" smtClean="0"/>
              <a:t>.</a:t>
            </a:r>
          </a:p>
          <a:p>
            <a:pPr lvl="1"/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Analizadores </a:t>
            </a:r>
            <a:r>
              <a:rPr lang="es-ES" dirty="0" err="1" smtClean="0"/>
              <a:t>Monádicos</a:t>
            </a:r>
            <a:r>
              <a:rPr dirty="0"/>
              <a:t/>
            </a:r>
            <a:br>
              <a:rPr dirty="0"/>
            </a:b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1905000"/>
          <a:ext cx="6359577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Í</a:t>
            </a:r>
            <a:r>
              <a:rPr lang="es-ES" dirty="0" smtClean="0"/>
              <a:t>ndice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data </a:t>
            </a:r>
            <a:r>
              <a:rPr lang="pt-BR" dirty="0" err="1" smtClean="0"/>
              <a:t>Analiz</a:t>
            </a:r>
            <a:r>
              <a:rPr lang="pt-BR" dirty="0" smtClean="0"/>
              <a:t> a = AN (Estado -&gt; [(a,Estado)])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type</a:t>
            </a:r>
            <a:r>
              <a:rPr lang="pt-BR" dirty="0" smtClean="0"/>
              <a:t> Estado     = String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Representación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Aplicar un analizador a una cadena de entrada devolviendo los posibles análisis</a:t>
            </a:r>
            <a:endParaRPr lang="es-ES" dirty="0"/>
          </a:p>
          <a:p>
            <a:pPr lvl="1"/>
            <a:r>
              <a:rPr lang="es-ES" dirty="0" smtClean="0"/>
              <a:t>aplica :: </a:t>
            </a:r>
            <a:r>
              <a:rPr lang="es-ES" dirty="0" err="1" smtClean="0"/>
              <a:t>Analiz</a:t>
            </a:r>
            <a:r>
              <a:rPr lang="es-ES" dirty="0" smtClean="0"/>
              <a:t> a -&gt; </a:t>
            </a:r>
            <a:r>
              <a:rPr lang="es-ES" dirty="0" err="1" smtClean="0"/>
              <a:t>String</a:t>
            </a:r>
            <a:r>
              <a:rPr lang="es-ES" dirty="0" smtClean="0"/>
              <a:t> -&gt; [(</a:t>
            </a:r>
            <a:r>
              <a:rPr lang="es-ES" dirty="0" err="1" smtClean="0"/>
              <a:t>a,Estado</a:t>
            </a:r>
            <a:r>
              <a:rPr lang="es-ES" dirty="0" smtClean="0"/>
              <a:t>)] </a:t>
            </a:r>
          </a:p>
          <a:p>
            <a:pPr lvl="1"/>
            <a:r>
              <a:rPr lang="es-ES" dirty="0" smtClean="0"/>
              <a:t>aplica (AN p) </a:t>
            </a:r>
            <a:r>
              <a:rPr lang="es-ES" dirty="0" err="1" smtClean="0"/>
              <a:t>ent</a:t>
            </a:r>
            <a:r>
              <a:rPr lang="es-ES" dirty="0" smtClean="0"/>
              <a:t> = p </a:t>
            </a:r>
            <a:r>
              <a:rPr lang="es-ES" dirty="0" err="1" smtClean="0"/>
              <a:t>ent</a:t>
            </a:r>
            <a:endParaRPr lang="es-ES" dirty="0" smtClean="0"/>
          </a:p>
          <a:p>
            <a:pPr lvl="1">
              <a:buNone/>
            </a:pPr>
            <a:endParaRPr lang="es-ES" dirty="0"/>
          </a:p>
          <a:p>
            <a:r>
              <a:rPr lang="es-ES" dirty="0" smtClean="0"/>
              <a:t>Analizador elemental</a:t>
            </a:r>
          </a:p>
          <a:p>
            <a:pPr lvl="1"/>
            <a:r>
              <a:rPr lang="en-US" dirty="0" err="1" smtClean="0"/>
              <a:t>elemento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Char</a:t>
            </a:r>
          </a:p>
          <a:p>
            <a:pPr lvl="1"/>
            <a:r>
              <a:rPr lang="en-US" dirty="0" err="1" smtClean="0"/>
              <a:t>elemento</a:t>
            </a:r>
            <a:r>
              <a:rPr lang="en-US" dirty="0" smtClean="0"/>
              <a:t> = AN (\</a:t>
            </a:r>
            <a:r>
              <a:rPr lang="en-US" dirty="0" err="1" smtClean="0"/>
              <a:t>ent</a:t>
            </a:r>
            <a:r>
              <a:rPr lang="en-US" dirty="0" smtClean="0"/>
              <a:t> -&gt; case  </a:t>
            </a:r>
            <a:r>
              <a:rPr lang="en-US" dirty="0" err="1" smtClean="0"/>
              <a:t>ent</a:t>
            </a:r>
            <a:r>
              <a:rPr lang="en-US" dirty="0" smtClean="0"/>
              <a:t> of </a:t>
            </a:r>
          </a:p>
          <a:p>
            <a:pPr lvl="1">
              <a:buNone/>
            </a:pPr>
            <a:r>
              <a:rPr lang="en-US" dirty="0" smtClean="0"/>
              <a:t>	                             []     -&gt; []</a:t>
            </a:r>
          </a:p>
          <a:p>
            <a:pPr lvl="1">
              <a:buNone/>
            </a:pPr>
            <a:r>
              <a:rPr lang="en-US" dirty="0" smtClean="0"/>
              <a:t>	                             (x:xs) -&gt; [(</a:t>
            </a:r>
            <a:r>
              <a:rPr lang="en-US" dirty="0" err="1" smtClean="0"/>
              <a:t>x,xs</a:t>
            </a:r>
            <a:r>
              <a:rPr lang="en-US" dirty="0" smtClean="0"/>
              <a:t>)])</a:t>
            </a:r>
            <a:endParaRPr lang="es-ES" dirty="0" smtClean="0"/>
          </a:p>
          <a:p>
            <a:pPr lvl="1"/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Funciones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instance</a:t>
            </a:r>
            <a:r>
              <a:rPr lang="es-ES" dirty="0" smtClean="0"/>
              <a:t> </a:t>
            </a:r>
            <a:r>
              <a:rPr lang="es-ES" dirty="0" err="1" smtClean="0"/>
              <a:t>Monad</a:t>
            </a:r>
            <a:r>
              <a:rPr lang="es-ES" dirty="0" smtClean="0"/>
              <a:t> </a:t>
            </a:r>
            <a:r>
              <a:rPr lang="es-ES" dirty="0" err="1" smtClean="0"/>
              <a:t>Analiz</a:t>
            </a:r>
            <a:r>
              <a:rPr lang="es-ES" dirty="0" smtClean="0"/>
              <a:t> </a:t>
            </a:r>
            <a:r>
              <a:rPr lang="es-ES" dirty="0" err="1" smtClean="0"/>
              <a:t>where</a:t>
            </a:r>
            <a:r>
              <a:rPr lang="es-ES" dirty="0" smtClean="0"/>
              <a:t>  </a:t>
            </a:r>
          </a:p>
          <a:p>
            <a:r>
              <a:rPr lang="es-ES" dirty="0" smtClean="0"/>
              <a:t>  -- </a:t>
            </a:r>
            <a:r>
              <a:rPr lang="es-ES" dirty="0" err="1" smtClean="0"/>
              <a:t>return</a:t>
            </a:r>
            <a:r>
              <a:rPr lang="es-ES" dirty="0" smtClean="0"/>
              <a:t>  :: a -&gt; </a:t>
            </a:r>
            <a:r>
              <a:rPr lang="es-ES" dirty="0" err="1" smtClean="0"/>
              <a:t>Analiz</a:t>
            </a:r>
            <a:r>
              <a:rPr lang="es-ES" dirty="0" smtClean="0"/>
              <a:t> a </a:t>
            </a:r>
          </a:p>
          <a:p>
            <a:r>
              <a:rPr lang="es-ES" dirty="0" smtClean="0"/>
              <a:t>  </a:t>
            </a:r>
            <a:r>
              <a:rPr lang="es-ES" dirty="0" err="1" smtClean="0"/>
              <a:t>return</a:t>
            </a:r>
            <a:r>
              <a:rPr lang="es-ES" dirty="0" smtClean="0"/>
              <a:t> v = AN (\</a:t>
            </a:r>
            <a:r>
              <a:rPr lang="es-ES" dirty="0" err="1" smtClean="0"/>
              <a:t>ent</a:t>
            </a:r>
            <a:r>
              <a:rPr lang="es-ES" dirty="0" smtClean="0"/>
              <a:t> -&gt; [(</a:t>
            </a:r>
            <a:r>
              <a:rPr lang="es-ES" dirty="0" err="1" smtClean="0"/>
              <a:t>v,ent</a:t>
            </a:r>
            <a:r>
              <a:rPr lang="es-ES" dirty="0" smtClean="0"/>
              <a:t>)]) </a:t>
            </a:r>
          </a:p>
          <a:p>
            <a:r>
              <a:rPr lang="es-ES" dirty="0" smtClean="0"/>
              <a:t>  -- (&gt;&gt;=) :: </a:t>
            </a:r>
            <a:r>
              <a:rPr lang="es-ES" dirty="0" err="1" smtClean="0"/>
              <a:t>Analiz</a:t>
            </a:r>
            <a:r>
              <a:rPr lang="es-ES" dirty="0" smtClean="0"/>
              <a:t> a -&gt; (a -&gt; </a:t>
            </a:r>
            <a:r>
              <a:rPr lang="es-ES" dirty="0" err="1" smtClean="0"/>
              <a:t>Analiz</a:t>
            </a:r>
            <a:r>
              <a:rPr lang="es-ES" dirty="0" smtClean="0"/>
              <a:t> b) -&gt; </a:t>
            </a:r>
            <a:r>
              <a:rPr lang="es-ES" dirty="0" err="1" smtClean="0"/>
              <a:t>Analiz</a:t>
            </a:r>
            <a:r>
              <a:rPr lang="es-ES" dirty="0" smtClean="0"/>
              <a:t> b</a:t>
            </a:r>
          </a:p>
          <a:p>
            <a:r>
              <a:rPr lang="es-ES" dirty="0" smtClean="0"/>
              <a:t>  (AN p) &gt;&gt;= k = AN (\</a:t>
            </a:r>
            <a:r>
              <a:rPr lang="es-ES" dirty="0" err="1" smtClean="0"/>
              <a:t>ent</a:t>
            </a:r>
            <a:r>
              <a:rPr lang="es-ES" dirty="0" smtClean="0"/>
              <a:t> -&gt; </a:t>
            </a:r>
          </a:p>
          <a:p>
            <a:pPr algn="r">
              <a:buNone/>
            </a:pPr>
            <a:r>
              <a:rPr lang="es-ES" dirty="0" smtClean="0"/>
              <a:t>                    </a:t>
            </a:r>
            <a:r>
              <a:rPr lang="es-ES" dirty="0" err="1" smtClean="0"/>
              <a:t>concat</a:t>
            </a:r>
            <a:r>
              <a:rPr lang="es-ES" dirty="0" smtClean="0"/>
              <a:t> [aplica (k v) sal |        (</a:t>
            </a:r>
            <a:r>
              <a:rPr lang="es-ES" dirty="0" err="1" smtClean="0"/>
              <a:t>v,sal</a:t>
            </a:r>
            <a:r>
              <a:rPr lang="es-ES" dirty="0" smtClean="0"/>
              <a:t>) &lt;- p </a:t>
            </a:r>
            <a:r>
              <a:rPr lang="es-ES" dirty="0" err="1" smtClean="0"/>
              <a:t>ent</a:t>
            </a:r>
            <a:r>
              <a:rPr lang="es-ES" dirty="0" smtClean="0"/>
              <a:t>])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Secuenciación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Elemento neutro de la secuenciación</a:t>
            </a:r>
          </a:p>
          <a:p>
            <a:pPr>
              <a:buNone/>
            </a:pPr>
            <a:endParaRPr lang="es-ES" dirty="0"/>
          </a:p>
          <a:p>
            <a:pPr lvl="1"/>
            <a:r>
              <a:rPr lang="es-ES" dirty="0" smtClean="0"/>
              <a:t>(&gt;&gt;=f).</a:t>
            </a:r>
            <a:r>
              <a:rPr lang="es-ES" dirty="0" err="1" smtClean="0"/>
              <a:t>return</a:t>
            </a:r>
            <a:r>
              <a:rPr lang="es-ES" dirty="0" smtClean="0"/>
              <a:t>     = f</a:t>
            </a:r>
            <a:endParaRPr lang="es-ES" dirty="0"/>
          </a:p>
          <a:p>
            <a:pPr lvl="1"/>
            <a:r>
              <a:rPr lang="es-ES" dirty="0" smtClean="0"/>
              <a:t>(&gt;&gt;= </a:t>
            </a:r>
            <a:r>
              <a:rPr lang="es-ES" dirty="0" err="1" smtClean="0"/>
              <a:t>return</a:t>
            </a:r>
            <a:r>
              <a:rPr lang="es-ES" dirty="0" smtClean="0"/>
              <a:t>)      = id</a:t>
            </a:r>
          </a:p>
          <a:p>
            <a:pPr lvl="1">
              <a:buNone/>
            </a:pPr>
            <a:endParaRPr lang="es-ES" dirty="0"/>
          </a:p>
          <a:p>
            <a:r>
              <a:rPr lang="es-ES" dirty="0" err="1" smtClean="0"/>
              <a:t>Asociatividad</a:t>
            </a:r>
            <a:r>
              <a:rPr lang="es-ES" dirty="0" smtClean="0"/>
              <a:t> de la secuenciación</a:t>
            </a:r>
          </a:p>
          <a:p>
            <a:pPr>
              <a:buNone/>
            </a:pPr>
            <a:endParaRPr lang="es-ES" dirty="0" smtClean="0"/>
          </a:p>
          <a:p>
            <a:pPr lvl="1"/>
            <a:r>
              <a:rPr lang="es-ES" dirty="0" smtClean="0"/>
              <a:t>(&gt;&gt;=g).(&gt;&gt;=f)    = (&gt;&gt;=((&gt;&gt;=g).f))</a:t>
            </a:r>
          </a:p>
          <a:p>
            <a:pPr lvl="1"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Propiedades de las Mónadas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instance</a:t>
            </a:r>
            <a:r>
              <a:rPr lang="es-ES" dirty="0" smtClean="0"/>
              <a:t> </a:t>
            </a:r>
            <a:r>
              <a:rPr lang="es-ES" dirty="0" err="1" smtClean="0"/>
              <a:t>MonadPlus</a:t>
            </a:r>
            <a:r>
              <a:rPr lang="es-ES" dirty="0" smtClean="0"/>
              <a:t> </a:t>
            </a:r>
            <a:r>
              <a:rPr lang="es-ES" dirty="0" err="1" smtClean="0"/>
              <a:t>Analiz</a:t>
            </a:r>
            <a:r>
              <a:rPr lang="es-ES" dirty="0" smtClean="0"/>
              <a:t> </a:t>
            </a:r>
            <a:r>
              <a:rPr lang="es-ES" dirty="0" err="1" smtClean="0"/>
              <a:t>where</a:t>
            </a:r>
            <a:endParaRPr lang="es-ES" dirty="0" smtClean="0"/>
          </a:p>
          <a:p>
            <a:pPr algn="r"/>
            <a:r>
              <a:rPr lang="es-ES" dirty="0" smtClean="0"/>
              <a:t>  </a:t>
            </a:r>
            <a:r>
              <a:rPr lang="es-ES" dirty="0" err="1" smtClean="0"/>
              <a:t>mplus</a:t>
            </a:r>
            <a:r>
              <a:rPr lang="es-ES" dirty="0" smtClean="0"/>
              <a:t> (AN p) (AN q) = AN (\</a:t>
            </a:r>
            <a:r>
              <a:rPr lang="es-ES" dirty="0" err="1" smtClean="0"/>
              <a:t>ent</a:t>
            </a:r>
            <a:r>
              <a:rPr lang="es-ES" dirty="0" smtClean="0"/>
              <a:t> -&gt; p </a:t>
            </a:r>
            <a:r>
              <a:rPr lang="es-ES" dirty="0" err="1" smtClean="0"/>
              <a:t>ent</a:t>
            </a:r>
            <a:r>
              <a:rPr lang="es-ES" dirty="0" smtClean="0"/>
              <a:t> ++ q </a:t>
            </a:r>
            <a:r>
              <a:rPr lang="es-ES" dirty="0" err="1" smtClean="0"/>
              <a:t>ent</a:t>
            </a:r>
            <a:r>
              <a:rPr lang="es-ES" dirty="0" smtClean="0"/>
              <a:t>) </a:t>
            </a:r>
          </a:p>
          <a:p>
            <a:r>
              <a:rPr lang="es-ES" dirty="0" smtClean="0"/>
              <a:t>  </a:t>
            </a:r>
            <a:r>
              <a:rPr lang="es-ES" dirty="0" err="1" smtClean="0"/>
              <a:t>mzero</a:t>
            </a:r>
            <a:r>
              <a:rPr lang="es-ES" dirty="0" smtClean="0"/>
              <a:t>               = AN (\</a:t>
            </a:r>
            <a:r>
              <a:rPr lang="es-ES" dirty="0" err="1" smtClean="0"/>
              <a:t>ent</a:t>
            </a:r>
            <a:r>
              <a:rPr lang="es-ES" dirty="0" smtClean="0"/>
              <a:t> -&gt; [] 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pt-BR" dirty="0" smtClean="0"/>
              <a:t>(!+) :: </a:t>
            </a:r>
            <a:r>
              <a:rPr lang="pt-BR" dirty="0" err="1" smtClean="0"/>
              <a:t>Analiz</a:t>
            </a:r>
            <a:r>
              <a:rPr lang="pt-BR" dirty="0" smtClean="0"/>
              <a:t> a -&gt; </a:t>
            </a:r>
            <a:r>
              <a:rPr lang="pt-BR" dirty="0" err="1" smtClean="0"/>
              <a:t>Analiz</a:t>
            </a:r>
            <a:r>
              <a:rPr lang="pt-BR" dirty="0" smtClean="0"/>
              <a:t> a -&gt; </a:t>
            </a:r>
            <a:r>
              <a:rPr lang="pt-BR" dirty="0" err="1" smtClean="0"/>
              <a:t>Analiz</a:t>
            </a:r>
            <a:r>
              <a:rPr lang="pt-BR" dirty="0" smtClean="0"/>
              <a:t> a </a:t>
            </a:r>
          </a:p>
          <a:p>
            <a:r>
              <a:rPr lang="pt-BR" dirty="0" smtClean="0"/>
              <a:t>(!+) = </a:t>
            </a:r>
            <a:r>
              <a:rPr lang="pt-BR" dirty="0" err="1" smtClean="0"/>
              <a:t>mplus</a:t>
            </a: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Alternancia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unoODosElementos</a:t>
            </a:r>
            <a:r>
              <a:rPr lang="es-ES" dirty="0" smtClean="0"/>
              <a:t> :: </a:t>
            </a:r>
            <a:r>
              <a:rPr lang="es-ES" dirty="0" err="1" smtClean="0"/>
              <a:t>Analiz</a:t>
            </a:r>
            <a:r>
              <a:rPr lang="es-ES" dirty="0" smtClean="0"/>
              <a:t> </a:t>
            </a:r>
            <a:r>
              <a:rPr lang="es-ES" dirty="0" err="1" smtClean="0"/>
              <a:t>String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unoODosElementos</a:t>
            </a:r>
            <a:r>
              <a:rPr lang="es-ES" dirty="0" smtClean="0"/>
              <a:t> =  </a:t>
            </a:r>
            <a:r>
              <a:rPr lang="es-ES" dirty="0" err="1" smtClean="0"/>
              <a:t>elementoS</a:t>
            </a:r>
            <a:r>
              <a:rPr lang="es-ES" dirty="0" smtClean="0"/>
              <a:t> !+ </a:t>
            </a:r>
            <a:r>
              <a:rPr lang="es-ES" dirty="0" err="1" smtClean="0"/>
              <a:t>dosElementos</a:t>
            </a:r>
            <a:endParaRPr lang="es-ES" dirty="0" smtClean="0"/>
          </a:p>
          <a:p>
            <a:r>
              <a:rPr lang="es-ES" dirty="0" err="1" smtClean="0"/>
              <a:t>Main</a:t>
            </a:r>
            <a:r>
              <a:rPr lang="es-ES" dirty="0" smtClean="0"/>
              <a:t>&gt; aplica </a:t>
            </a:r>
            <a:r>
              <a:rPr lang="es-ES" dirty="0" err="1" smtClean="0"/>
              <a:t>unoODosElementos</a:t>
            </a:r>
            <a:r>
              <a:rPr lang="es-ES" dirty="0" smtClean="0"/>
              <a:t> ""</a:t>
            </a:r>
          </a:p>
          <a:p>
            <a:r>
              <a:rPr lang="es-ES" dirty="0" smtClean="0"/>
              <a:t>[] :: [([</a:t>
            </a:r>
            <a:r>
              <a:rPr lang="es-ES" dirty="0" err="1" smtClean="0"/>
              <a:t>Char</a:t>
            </a:r>
            <a:r>
              <a:rPr lang="es-ES" dirty="0" smtClean="0"/>
              <a:t>],Estado)]</a:t>
            </a:r>
          </a:p>
          <a:p>
            <a:r>
              <a:rPr lang="es-ES" dirty="0" err="1" smtClean="0"/>
              <a:t>Main</a:t>
            </a:r>
            <a:r>
              <a:rPr lang="es-ES" dirty="0" smtClean="0"/>
              <a:t>&gt; aplica </a:t>
            </a:r>
            <a:r>
              <a:rPr lang="es-ES" dirty="0" err="1" smtClean="0"/>
              <a:t>unoODosElementos</a:t>
            </a:r>
            <a:r>
              <a:rPr lang="es-ES" dirty="0" smtClean="0"/>
              <a:t> "h"</a:t>
            </a:r>
          </a:p>
          <a:p>
            <a:r>
              <a:rPr lang="es-ES" dirty="0" smtClean="0"/>
              <a:t>[("h","")] :: [([</a:t>
            </a:r>
            <a:r>
              <a:rPr lang="es-ES" dirty="0" err="1" smtClean="0"/>
              <a:t>Char</a:t>
            </a:r>
            <a:r>
              <a:rPr lang="es-ES" dirty="0" smtClean="0"/>
              <a:t>],Estado)]</a:t>
            </a:r>
          </a:p>
          <a:p>
            <a:r>
              <a:rPr lang="es-ES" dirty="0" err="1" smtClean="0"/>
              <a:t>Main</a:t>
            </a:r>
            <a:r>
              <a:rPr lang="es-ES" dirty="0" smtClean="0"/>
              <a:t>&gt; aplica </a:t>
            </a:r>
            <a:r>
              <a:rPr lang="es-ES" dirty="0" err="1" smtClean="0"/>
              <a:t>unoODosElementos</a:t>
            </a:r>
            <a:r>
              <a:rPr lang="es-ES" dirty="0" smtClean="0"/>
              <a:t> "hola"</a:t>
            </a:r>
          </a:p>
          <a:p>
            <a:r>
              <a:rPr lang="es-ES" dirty="0" smtClean="0"/>
              <a:t>[("</a:t>
            </a:r>
            <a:r>
              <a:rPr lang="es-ES" dirty="0" err="1" smtClean="0"/>
              <a:t>h","ola</a:t>
            </a:r>
            <a:r>
              <a:rPr lang="es-ES" dirty="0" smtClean="0"/>
              <a:t>"),("</a:t>
            </a:r>
            <a:r>
              <a:rPr lang="es-ES" dirty="0" err="1" smtClean="0"/>
              <a:t>ho","la</a:t>
            </a:r>
            <a:r>
              <a:rPr lang="es-ES" dirty="0" smtClean="0"/>
              <a:t>")] :: [([</a:t>
            </a:r>
            <a:r>
              <a:rPr lang="es-ES" dirty="0" err="1" smtClean="0"/>
              <a:t>Char</a:t>
            </a:r>
            <a:r>
              <a:rPr lang="es-ES" dirty="0" smtClean="0"/>
              <a:t>],Estado)] </a:t>
            </a: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Ejemplo: Analizador que lee uno o dos elementos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Asociativa</a:t>
            </a:r>
            <a:endParaRPr lang="es-ES" dirty="0"/>
          </a:p>
          <a:p>
            <a:pPr>
              <a:buNone/>
            </a:pPr>
            <a:r>
              <a:rPr lang="es-ES" dirty="0" smtClean="0"/>
              <a:t>		(m !+ n) !+ o = m !+ (n!+o)</a:t>
            </a:r>
          </a:p>
          <a:p>
            <a:r>
              <a:rPr lang="es-ES" dirty="0" smtClean="0"/>
              <a:t>Distributiva</a:t>
            </a:r>
            <a:endParaRPr lang="es-ES" dirty="0"/>
          </a:p>
          <a:p>
            <a:pPr>
              <a:buNone/>
            </a:pPr>
            <a:r>
              <a:rPr lang="es-ES" dirty="0" smtClean="0"/>
              <a:t>		(m !+ n) &gt;&gt;= o = (m&gt;&gt;=o) !+ (n!+o)</a:t>
            </a:r>
          </a:p>
          <a:p>
            <a:r>
              <a:rPr lang="es-ES" dirty="0" smtClean="0"/>
              <a:t>Elemento neutro</a:t>
            </a:r>
          </a:p>
          <a:p>
            <a:pPr>
              <a:buNone/>
            </a:pPr>
            <a:r>
              <a:rPr lang="es-ES" dirty="0" smtClean="0"/>
              <a:t>		</a:t>
            </a:r>
            <a:r>
              <a:rPr lang="es-ES" dirty="0" err="1" smtClean="0"/>
              <a:t>mzero</a:t>
            </a:r>
            <a:r>
              <a:rPr lang="es-ES" dirty="0" smtClean="0"/>
              <a:t> !+ m  = m</a:t>
            </a:r>
          </a:p>
          <a:p>
            <a:pPr>
              <a:buNone/>
            </a:pPr>
            <a:r>
              <a:rPr lang="es-ES" dirty="0" smtClean="0"/>
              <a:t>		m!+ </a:t>
            </a:r>
            <a:r>
              <a:rPr lang="es-ES" dirty="0" err="1" smtClean="0"/>
              <a:t>mzero</a:t>
            </a:r>
            <a:r>
              <a:rPr lang="es-ES" dirty="0" smtClean="0"/>
              <a:t>   = m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Propiedades de la alternancia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(!&gt;) :: </a:t>
            </a:r>
            <a:r>
              <a:rPr lang="en-US" dirty="0" err="1" smtClean="0"/>
              <a:t>Analiz</a:t>
            </a:r>
            <a:r>
              <a:rPr lang="en-US" dirty="0" smtClean="0"/>
              <a:t> a -&gt; (a -&gt; </a:t>
            </a:r>
            <a:r>
              <a:rPr lang="en-US" dirty="0" err="1" smtClean="0"/>
              <a:t>Bool</a:t>
            </a:r>
            <a:r>
              <a:rPr lang="en-US" dirty="0" smtClean="0"/>
              <a:t>) -&gt; </a:t>
            </a:r>
            <a:r>
              <a:rPr lang="en-US" dirty="0" err="1" smtClean="0"/>
              <a:t>Analiz</a:t>
            </a:r>
            <a:r>
              <a:rPr lang="en-US" dirty="0" smtClean="0"/>
              <a:t> a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k !&gt; p = do </a:t>
            </a:r>
          </a:p>
          <a:p>
            <a:pPr>
              <a:buNone/>
            </a:pPr>
            <a:r>
              <a:rPr lang="en-US" dirty="0" smtClean="0"/>
              <a:t>	            a &lt;- k </a:t>
            </a:r>
          </a:p>
          <a:p>
            <a:pPr>
              <a:buNone/>
            </a:pPr>
            <a:r>
              <a:rPr lang="en-US" dirty="0" smtClean="0"/>
              <a:t>		        if p a then return a else </a:t>
            </a:r>
            <a:r>
              <a:rPr lang="en-US" dirty="0" err="1" smtClean="0"/>
              <a:t>mzero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Filtros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letra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Char </a:t>
            </a:r>
          </a:p>
          <a:p>
            <a:r>
              <a:rPr lang="en-US" dirty="0" err="1" smtClean="0"/>
              <a:t>letra</a:t>
            </a:r>
            <a:r>
              <a:rPr lang="en-US" dirty="0" smtClean="0"/>
              <a:t> = </a:t>
            </a:r>
            <a:r>
              <a:rPr lang="en-US" dirty="0" err="1" smtClean="0"/>
              <a:t>elemento</a:t>
            </a:r>
            <a:r>
              <a:rPr lang="en-US" dirty="0" smtClean="0"/>
              <a:t> !&gt; </a:t>
            </a:r>
            <a:r>
              <a:rPr lang="en-US" dirty="0" err="1" smtClean="0"/>
              <a:t>isAlpha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dígito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Char </a:t>
            </a:r>
          </a:p>
          <a:p>
            <a:r>
              <a:rPr lang="en-US" dirty="0" err="1" smtClean="0"/>
              <a:t>dígito</a:t>
            </a:r>
            <a:r>
              <a:rPr lang="en-US" dirty="0" smtClean="0"/>
              <a:t> = </a:t>
            </a:r>
            <a:r>
              <a:rPr lang="en-US" dirty="0" err="1" smtClean="0"/>
              <a:t>elemento</a:t>
            </a:r>
            <a:r>
              <a:rPr lang="en-US" dirty="0" smtClean="0"/>
              <a:t> !&gt; </a:t>
            </a:r>
            <a:r>
              <a:rPr lang="en-US" dirty="0" err="1" smtClean="0"/>
              <a:t>isDigit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letraODígito</a:t>
            </a:r>
            <a:r>
              <a:rPr lang="en-US" dirty="0" smtClean="0"/>
              <a:t> = </a:t>
            </a:r>
            <a:r>
              <a:rPr lang="en-US" dirty="0" err="1" smtClean="0"/>
              <a:t>letra</a:t>
            </a:r>
            <a:r>
              <a:rPr lang="en-US" dirty="0" smtClean="0"/>
              <a:t> !+ </a:t>
            </a:r>
            <a:r>
              <a:rPr lang="en-US" dirty="0" err="1" smtClean="0"/>
              <a:t>dígito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literal   :: Char -&gt; </a:t>
            </a:r>
            <a:r>
              <a:rPr lang="en-US" dirty="0" err="1" smtClean="0"/>
              <a:t>Analiz</a:t>
            </a:r>
            <a:r>
              <a:rPr lang="en-US" dirty="0" smtClean="0"/>
              <a:t> Char </a:t>
            </a:r>
          </a:p>
          <a:p>
            <a:r>
              <a:rPr lang="en-US" dirty="0" smtClean="0"/>
              <a:t>literal c = </a:t>
            </a:r>
            <a:r>
              <a:rPr lang="en-US" dirty="0" err="1" smtClean="0"/>
              <a:t>elemento</a:t>
            </a:r>
            <a:r>
              <a:rPr lang="en-US" dirty="0" smtClean="0"/>
              <a:t> !&gt; (== c)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s-ES" dirty="0" err="1" smtClean="0"/>
              <a:t>Main</a:t>
            </a:r>
            <a:r>
              <a:rPr lang="es-ES" dirty="0" smtClean="0"/>
              <a:t>&gt; aplica letra "hola"</a:t>
            </a:r>
          </a:p>
          <a:p>
            <a:r>
              <a:rPr lang="es-ES" dirty="0" smtClean="0"/>
              <a:t>[('</a:t>
            </a:r>
            <a:r>
              <a:rPr lang="es-ES" dirty="0" err="1" smtClean="0"/>
              <a:t>h',"ola</a:t>
            </a:r>
            <a:r>
              <a:rPr lang="es-ES" dirty="0" smtClean="0"/>
              <a:t>")] :: [(</a:t>
            </a:r>
            <a:r>
              <a:rPr lang="es-ES" dirty="0" err="1" smtClean="0"/>
              <a:t>Char,Estado</a:t>
            </a:r>
            <a:r>
              <a:rPr lang="es-ES" dirty="0" smtClean="0"/>
              <a:t>)]</a:t>
            </a:r>
          </a:p>
          <a:p>
            <a:r>
              <a:rPr lang="es-ES" dirty="0" err="1" smtClean="0"/>
              <a:t>Main</a:t>
            </a:r>
            <a:r>
              <a:rPr lang="es-ES" dirty="0" smtClean="0"/>
              <a:t>&gt; aplica letra "5hola"</a:t>
            </a:r>
          </a:p>
          <a:p>
            <a:r>
              <a:rPr lang="es-ES" dirty="0" smtClean="0"/>
              <a:t>[] :: [(</a:t>
            </a:r>
            <a:r>
              <a:rPr lang="es-ES" dirty="0" err="1" smtClean="0"/>
              <a:t>Char,Estado</a:t>
            </a:r>
            <a:r>
              <a:rPr lang="es-ES" dirty="0" smtClean="0"/>
              <a:t>)]</a:t>
            </a:r>
          </a:p>
          <a:p>
            <a:r>
              <a:rPr lang="es-ES" dirty="0" err="1" smtClean="0"/>
              <a:t>Main</a:t>
            </a:r>
            <a:r>
              <a:rPr lang="es-ES" dirty="0" smtClean="0"/>
              <a:t>&gt; aplica dígito "5hola"</a:t>
            </a:r>
          </a:p>
          <a:p>
            <a:r>
              <a:rPr lang="es-ES" dirty="0" smtClean="0"/>
              <a:t>[('5',"hola")] :: [(</a:t>
            </a:r>
            <a:r>
              <a:rPr lang="es-ES" dirty="0" err="1" smtClean="0"/>
              <a:t>Char,Estado</a:t>
            </a:r>
            <a:r>
              <a:rPr lang="es-ES" dirty="0" smtClean="0"/>
              <a:t>)] </a:t>
            </a:r>
            <a:endParaRPr lang="en-U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Ejemplos: analizadores de letra, dígito o ambos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pt-BR" dirty="0" err="1" smtClean="0"/>
              <a:t>iter</a:t>
            </a:r>
            <a:r>
              <a:rPr lang="pt-BR" dirty="0" smtClean="0"/>
              <a:t> :: </a:t>
            </a:r>
            <a:r>
              <a:rPr lang="pt-BR" dirty="0" err="1" smtClean="0"/>
              <a:t>Analiz</a:t>
            </a:r>
            <a:r>
              <a:rPr lang="pt-BR" dirty="0" smtClean="0"/>
              <a:t> a -&gt; </a:t>
            </a:r>
            <a:r>
              <a:rPr lang="pt-BR" dirty="0" err="1" smtClean="0"/>
              <a:t>Analiz</a:t>
            </a:r>
            <a:r>
              <a:rPr lang="pt-BR" dirty="0" smtClean="0"/>
              <a:t> [a] </a:t>
            </a:r>
          </a:p>
          <a:p>
            <a:r>
              <a:rPr lang="pt-BR" dirty="0" err="1" smtClean="0"/>
              <a:t>iter</a:t>
            </a:r>
            <a:r>
              <a:rPr lang="pt-BR" dirty="0" smtClean="0"/>
              <a:t> m = do </a:t>
            </a:r>
          </a:p>
          <a:p>
            <a:pPr>
              <a:buNone/>
            </a:pPr>
            <a:r>
              <a:rPr lang="pt-BR" dirty="0" smtClean="0"/>
              <a:t>           	 x &lt;- m </a:t>
            </a:r>
          </a:p>
          <a:p>
            <a:pPr>
              <a:buNone/>
            </a:pPr>
            <a:r>
              <a:rPr lang="pt-BR" dirty="0" smtClean="0"/>
              <a:t>           	 </a:t>
            </a:r>
            <a:r>
              <a:rPr lang="pt-BR" dirty="0" err="1" smtClean="0"/>
              <a:t>xs</a:t>
            </a:r>
            <a:r>
              <a:rPr lang="pt-BR" dirty="0" smtClean="0"/>
              <a:t> &lt;- </a:t>
            </a:r>
            <a:r>
              <a:rPr lang="pt-BR" dirty="0" err="1" smtClean="0"/>
              <a:t>iter</a:t>
            </a:r>
            <a:r>
              <a:rPr lang="pt-BR" dirty="0" smtClean="0"/>
              <a:t> m </a:t>
            </a:r>
          </a:p>
          <a:p>
            <a:pPr>
              <a:buNone/>
            </a:pPr>
            <a:r>
              <a:rPr lang="pt-BR" dirty="0" smtClean="0"/>
              <a:t>         	 </a:t>
            </a:r>
            <a:r>
              <a:rPr lang="pt-BR" dirty="0" err="1" smtClean="0"/>
              <a:t>return</a:t>
            </a:r>
            <a:r>
              <a:rPr lang="pt-BR" dirty="0" smtClean="0"/>
              <a:t> (x:</a:t>
            </a:r>
            <a:r>
              <a:rPr lang="pt-BR" dirty="0" err="1" smtClean="0"/>
              <a:t>xs</a:t>
            </a:r>
            <a:r>
              <a:rPr lang="pt-BR" dirty="0" smtClean="0"/>
              <a:t>) </a:t>
            </a:r>
          </a:p>
          <a:p>
            <a:pPr>
              <a:buNone/>
            </a:pPr>
            <a:r>
              <a:rPr lang="pt-BR" dirty="0" smtClean="0"/>
              <a:t>        		 !+ </a:t>
            </a:r>
            <a:r>
              <a:rPr lang="pt-BR" dirty="0" err="1" smtClean="0"/>
              <a:t>return</a:t>
            </a:r>
            <a:r>
              <a:rPr lang="pt-BR" dirty="0" smtClean="0"/>
              <a:t> []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Iteración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29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Formateador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pt-BR" dirty="0" smtClean="0"/>
              <a:t>número :: </a:t>
            </a:r>
            <a:r>
              <a:rPr lang="pt-BR" dirty="0" err="1" smtClean="0"/>
              <a:t>Analiz</a:t>
            </a:r>
            <a:r>
              <a:rPr lang="pt-BR" dirty="0" smtClean="0"/>
              <a:t> </a:t>
            </a:r>
            <a:r>
              <a:rPr lang="pt-BR" dirty="0" err="1" smtClean="0"/>
              <a:t>Int</a:t>
            </a:r>
            <a:r>
              <a:rPr lang="pt-BR" dirty="0" smtClean="0"/>
              <a:t> </a:t>
            </a:r>
          </a:p>
          <a:p>
            <a:r>
              <a:rPr lang="pt-BR" dirty="0" smtClean="0"/>
              <a:t>número =  do </a:t>
            </a:r>
          </a:p>
          <a:p>
            <a:pPr>
              <a:buNone/>
            </a:pPr>
            <a:r>
              <a:rPr lang="pt-BR" dirty="0" smtClean="0"/>
              <a:t>	            a &lt;- dígito </a:t>
            </a:r>
          </a:p>
          <a:p>
            <a:pPr>
              <a:buNone/>
            </a:pPr>
            <a:r>
              <a:rPr lang="pt-BR" dirty="0" smtClean="0"/>
              <a:t>      	       x &lt;- </a:t>
            </a:r>
            <a:r>
              <a:rPr lang="pt-BR" dirty="0" err="1" smtClean="0"/>
              <a:t>iter</a:t>
            </a:r>
            <a:r>
              <a:rPr lang="pt-BR" dirty="0" smtClean="0"/>
              <a:t> dígito </a:t>
            </a:r>
          </a:p>
          <a:p>
            <a:pPr>
              <a:buNone/>
            </a:pPr>
            <a:r>
              <a:rPr lang="pt-BR" dirty="0" smtClean="0"/>
              <a:t>         	    </a:t>
            </a:r>
            <a:r>
              <a:rPr lang="pt-BR" dirty="0" err="1" smtClean="0"/>
              <a:t>return</a:t>
            </a:r>
            <a:r>
              <a:rPr lang="pt-BR" dirty="0" smtClean="0"/>
              <a:t> (</a:t>
            </a:r>
            <a:r>
              <a:rPr lang="pt-BR" dirty="0" err="1" smtClean="0"/>
              <a:t>aInt</a:t>
            </a:r>
            <a:r>
              <a:rPr lang="pt-BR" dirty="0" smtClean="0"/>
              <a:t> (a:x))</a:t>
            </a:r>
          </a:p>
          <a:p>
            <a:pPr>
              <a:buNone/>
            </a:pPr>
            <a:r>
              <a:rPr lang="en-US" dirty="0" smtClean="0"/>
              <a:t>	where</a:t>
            </a:r>
          </a:p>
          <a:p>
            <a:pPr>
              <a:buNone/>
            </a:pPr>
            <a:r>
              <a:rPr lang="en-US" dirty="0" smtClean="0"/>
              <a:t>    		 </a:t>
            </a:r>
            <a:r>
              <a:rPr lang="en-US" dirty="0" err="1" smtClean="0"/>
              <a:t>chrAInt</a:t>
            </a:r>
            <a:r>
              <a:rPr lang="en-US" dirty="0" smtClean="0"/>
              <a:t>  :: Char -&gt; </a:t>
            </a:r>
            <a:r>
              <a:rPr lang="en-US" dirty="0" err="1" smtClean="0"/>
              <a:t>Int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		 </a:t>
            </a:r>
            <a:r>
              <a:rPr lang="en-US" dirty="0" err="1" smtClean="0"/>
              <a:t>chrAInt</a:t>
            </a:r>
            <a:r>
              <a:rPr lang="en-US" dirty="0" smtClean="0"/>
              <a:t> c = </a:t>
            </a:r>
            <a:r>
              <a:rPr lang="en-US" dirty="0" err="1" smtClean="0"/>
              <a:t>ord</a:t>
            </a:r>
            <a:r>
              <a:rPr lang="en-US" dirty="0" smtClean="0"/>
              <a:t> c - </a:t>
            </a:r>
            <a:r>
              <a:rPr lang="en-US" dirty="0" err="1" smtClean="0"/>
              <a:t>ord</a:t>
            </a:r>
            <a:r>
              <a:rPr lang="en-US" dirty="0" smtClean="0"/>
              <a:t> '0'</a:t>
            </a:r>
          </a:p>
          <a:p>
            <a:pPr>
              <a:buNone/>
            </a:pPr>
            <a:r>
              <a:rPr lang="en-US" dirty="0" smtClean="0"/>
              <a:t>   		 </a:t>
            </a:r>
            <a:r>
              <a:rPr lang="en-US" dirty="0" err="1" smtClean="0"/>
              <a:t>aInt</a:t>
            </a:r>
            <a:r>
              <a:rPr lang="en-US" dirty="0" smtClean="0"/>
              <a:t>     :: [Char] -&gt; </a:t>
            </a:r>
            <a:r>
              <a:rPr lang="en-US" dirty="0" err="1" smtClean="0"/>
              <a:t>Int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		 </a:t>
            </a:r>
            <a:r>
              <a:rPr lang="en-US" dirty="0" err="1" smtClean="0"/>
              <a:t>aInt</a:t>
            </a:r>
            <a:r>
              <a:rPr lang="en-US" dirty="0" smtClean="0"/>
              <a:t>      = foldl1 (\x y -&gt; 10*x + y) . map </a:t>
            </a:r>
            <a:r>
              <a:rPr lang="en-US" dirty="0" err="1" smtClean="0"/>
              <a:t>chrAInt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s-ES" dirty="0" err="1" smtClean="0"/>
              <a:t>Main</a:t>
            </a:r>
            <a:r>
              <a:rPr lang="es-ES" dirty="0" smtClean="0"/>
              <a:t>&gt; aplica número "123letras"</a:t>
            </a:r>
          </a:p>
          <a:p>
            <a:r>
              <a:rPr lang="es-ES" dirty="0" smtClean="0"/>
              <a:t>[(123,"letras"),(12,"3letras"),(1,"23letras")] :: [(</a:t>
            </a:r>
            <a:r>
              <a:rPr lang="es-ES" dirty="0" err="1" smtClean="0"/>
              <a:t>Int,Estado</a:t>
            </a:r>
            <a:r>
              <a:rPr lang="es-ES" dirty="0" smtClean="0"/>
              <a:t>)] </a:t>
            </a:r>
            <a:endParaRPr lang="en-U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Ejemplo: analizar un número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(!*) :: </a:t>
            </a:r>
            <a:r>
              <a:rPr lang="en-US" dirty="0" err="1" smtClean="0"/>
              <a:t>Analiz</a:t>
            </a:r>
            <a:r>
              <a:rPr lang="en-US" dirty="0" smtClean="0"/>
              <a:t> a -&gt; </a:t>
            </a:r>
            <a:r>
              <a:rPr lang="en-US" dirty="0" err="1" smtClean="0"/>
              <a:t>Analiz</a:t>
            </a:r>
            <a:r>
              <a:rPr lang="en-US" dirty="0" smtClean="0"/>
              <a:t> a -&gt; </a:t>
            </a:r>
            <a:r>
              <a:rPr lang="en-US" dirty="0" err="1" smtClean="0"/>
              <a:t>Analiz</a:t>
            </a:r>
            <a:r>
              <a:rPr lang="en-US" dirty="0" smtClean="0"/>
              <a:t> a </a:t>
            </a:r>
          </a:p>
          <a:p>
            <a:r>
              <a:rPr lang="en-US" dirty="0" smtClean="0"/>
              <a:t>m !* n = AN (\</a:t>
            </a:r>
            <a:r>
              <a:rPr lang="en-US" dirty="0" err="1" smtClean="0"/>
              <a:t>ent</a:t>
            </a:r>
            <a:r>
              <a:rPr lang="en-US" dirty="0" smtClean="0"/>
              <a:t> -&gt; </a:t>
            </a:r>
          </a:p>
          <a:p>
            <a:pPr>
              <a:buNone/>
            </a:pPr>
            <a:r>
              <a:rPr lang="en-US" dirty="0" smtClean="0"/>
              <a:t>        			let as = </a:t>
            </a:r>
            <a:r>
              <a:rPr lang="en-US" dirty="0" err="1" smtClean="0"/>
              <a:t>aplica</a:t>
            </a:r>
            <a:r>
              <a:rPr lang="en-US" dirty="0" smtClean="0"/>
              <a:t> m </a:t>
            </a:r>
            <a:r>
              <a:rPr lang="en-US" dirty="0" err="1" smtClean="0"/>
              <a:t>ent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	in if (null as) </a:t>
            </a:r>
          </a:p>
          <a:p>
            <a:pPr>
              <a:buNone/>
            </a:pPr>
            <a:r>
              <a:rPr lang="en-US" dirty="0" smtClean="0"/>
              <a:t>                     	then </a:t>
            </a:r>
            <a:r>
              <a:rPr lang="en-US" dirty="0" err="1" smtClean="0"/>
              <a:t>aplica</a:t>
            </a:r>
            <a:r>
              <a:rPr lang="en-US" dirty="0" smtClean="0"/>
              <a:t> n </a:t>
            </a:r>
            <a:r>
              <a:rPr lang="en-US" dirty="0" err="1" smtClean="0"/>
              <a:t>ent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	else as)</a:t>
            </a:r>
          </a:p>
          <a:p>
            <a:pPr>
              <a:buNone/>
            </a:pPr>
            <a:r>
              <a:rPr lang="pt-BR" dirty="0" smtClean="0"/>
              <a:t>         	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Elección parcial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reiter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a -&gt; </a:t>
            </a:r>
            <a:r>
              <a:rPr lang="en-US" dirty="0" err="1" smtClean="0"/>
              <a:t>Analiz</a:t>
            </a:r>
            <a:r>
              <a:rPr lang="en-US" dirty="0" smtClean="0"/>
              <a:t> [a] </a:t>
            </a:r>
          </a:p>
          <a:p>
            <a:r>
              <a:rPr lang="en-US" dirty="0" err="1" smtClean="0"/>
              <a:t>reiter</a:t>
            </a:r>
            <a:r>
              <a:rPr lang="en-US" dirty="0" smtClean="0"/>
              <a:t> m = do </a:t>
            </a:r>
          </a:p>
          <a:p>
            <a:pPr>
              <a:buNone/>
            </a:pPr>
            <a:r>
              <a:rPr lang="en-US" dirty="0" smtClean="0"/>
              <a:t>	         	      a &lt;- m </a:t>
            </a:r>
          </a:p>
          <a:p>
            <a:pPr>
              <a:buNone/>
            </a:pPr>
            <a:r>
              <a:rPr lang="en-US" dirty="0" smtClean="0"/>
              <a:t>        	     	      x &lt;- </a:t>
            </a:r>
            <a:r>
              <a:rPr lang="en-US" dirty="0" err="1" smtClean="0"/>
              <a:t>reiter</a:t>
            </a:r>
            <a:r>
              <a:rPr lang="en-US" dirty="0" smtClean="0"/>
              <a:t> m </a:t>
            </a:r>
          </a:p>
          <a:p>
            <a:pPr>
              <a:buNone/>
            </a:pPr>
            <a:r>
              <a:rPr lang="en-US" dirty="0" smtClean="0"/>
              <a:t>              	      return (a:x) </a:t>
            </a:r>
          </a:p>
          <a:p>
            <a:pPr>
              <a:buNone/>
            </a:pPr>
            <a:r>
              <a:rPr lang="en-US" dirty="0" smtClean="0"/>
              <a:t>                       !* return []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número</a:t>
            </a:r>
            <a:r>
              <a:rPr lang="en-US" dirty="0" smtClean="0"/>
              <a:t>' =  do </a:t>
            </a:r>
          </a:p>
          <a:p>
            <a:pPr>
              <a:buNone/>
            </a:pPr>
            <a:r>
              <a:rPr lang="en-US" dirty="0" smtClean="0"/>
              <a:t>             a &lt;- </a:t>
            </a:r>
            <a:r>
              <a:rPr lang="en-US" dirty="0" err="1" smtClean="0"/>
              <a:t>dígito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x &lt;- </a:t>
            </a:r>
            <a:r>
              <a:rPr lang="en-US" dirty="0" err="1" smtClean="0"/>
              <a:t>reiter</a:t>
            </a:r>
            <a:r>
              <a:rPr lang="en-US" dirty="0" smtClean="0"/>
              <a:t> </a:t>
            </a:r>
            <a:r>
              <a:rPr lang="en-US" dirty="0" err="1" smtClean="0"/>
              <a:t>dígito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return (</a:t>
            </a:r>
            <a:r>
              <a:rPr lang="en-US" dirty="0" err="1" smtClean="0"/>
              <a:t>aInt</a:t>
            </a:r>
            <a:r>
              <a:rPr lang="en-US" dirty="0" smtClean="0"/>
              <a:t> (a:x))</a:t>
            </a:r>
          </a:p>
          <a:p>
            <a:pPr>
              <a:buNone/>
            </a:pPr>
            <a:r>
              <a:rPr lang="en-US" dirty="0" smtClean="0"/>
              <a:t>	  where</a:t>
            </a:r>
          </a:p>
          <a:p>
            <a:pPr>
              <a:buNone/>
            </a:pPr>
            <a:r>
              <a:rPr lang="en-US" dirty="0" smtClean="0"/>
              <a:t>     		</a:t>
            </a:r>
            <a:r>
              <a:rPr lang="en-US" dirty="0" err="1" smtClean="0"/>
              <a:t>chrAInt</a:t>
            </a:r>
            <a:r>
              <a:rPr lang="en-US" dirty="0" smtClean="0"/>
              <a:t>  :: Char -&gt; </a:t>
            </a:r>
            <a:r>
              <a:rPr lang="en-US" dirty="0" err="1" smtClean="0"/>
              <a:t>Int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		</a:t>
            </a:r>
            <a:r>
              <a:rPr lang="en-US" dirty="0" err="1" smtClean="0"/>
              <a:t>chrAInt</a:t>
            </a:r>
            <a:r>
              <a:rPr lang="en-US" dirty="0" smtClean="0"/>
              <a:t> c = </a:t>
            </a:r>
            <a:r>
              <a:rPr lang="en-US" dirty="0" err="1" smtClean="0"/>
              <a:t>ord</a:t>
            </a:r>
            <a:r>
              <a:rPr lang="en-US" dirty="0" smtClean="0"/>
              <a:t> c - </a:t>
            </a:r>
            <a:r>
              <a:rPr lang="en-US" dirty="0" err="1" smtClean="0"/>
              <a:t>ord</a:t>
            </a:r>
            <a:r>
              <a:rPr lang="en-US" dirty="0" smtClean="0"/>
              <a:t> '0'</a:t>
            </a:r>
          </a:p>
          <a:p>
            <a:pPr>
              <a:buNone/>
            </a:pPr>
            <a:r>
              <a:rPr lang="en-US" dirty="0" smtClean="0"/>
              <a:t>     		</a:t>
            </a:r>
            <a:r>
              <a:rPr lang="en-US" dirty="0" err="1" smtClean="0"/>
              <a:t>aInt</a:t>
            </a:r>
            <a:r>
              <a:rPr lang="en-US" dirty="0" smtClean="0"/>
              <a:t>     :: [Char] -&gt; </a:t>
            </a:r>
            <a:r>
              <a:rPr lang="en-US" dirty="0" err="1" smtClean="0"/>
              <a:t>Int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		</a:t>
            </a:r>
            <a:r>
              <a:rPr lang="en-US" dirty="0" err="1" smtClean="0"/>
              <a:t>aInt</a:t>
            </a:r>
            <a:r>
              <a:rPr lang="en-US" dirty="0" smtClean="0"/>
              <a:t>      = foldl1 (\x y -&gt; 10*x + y) . map </a:t>
            </a:r>
            <a:r>
              <a:rPr lang="en-US" dirty="0" err="1" smtClean="0"/>
              <a:t>chrAInt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Main&gt; </a:t>
            </a:r>
            <a:r>
              <a:rPr lang="en-US" dirty="0" err="1" smtClean="0"/>
              <a:t>aplica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' "123letras"</a:t>
            </a:r>
          </a:p>
          <a:p>
            <a:r>
              <a:rPr lang="en-US" dirty="0" smtClean="0"/>
              <a:t>[(123,"letras")] :: [(</a:t>
            </a:r>
            <a:r>
              <a:rPr lang="en-US" dirty="0" err="1" smtClean="0"/>
              <a:t>Int,Estado</a:t>
            </a:r>
            <a:r>
              <a:rPr lang="en-US" dirty="0" smtClean="0"/>
              <a:t>)]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Ejemplo: analizador más largo, número más largo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espacios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String </a:t>
            </a:r>
          </a:p>
          <a:p>
            <a:r>
              <a:rPr lang="en-US" dirty="0" err="1" smtClean="0"/>
              <a:t>espacios</a:t>
            </a:r>
            <a:r>
              <a:rPr lang="en-US" dirty="0" smtClean="0"/>
              <a:t> = do </a:t>
            </a:r>
          </a:p>
          <a:p>
            <a:pPr>
              <a:buNone/>
            </a:pPr>
            <a:r>
              <a:rPr lang="en-US" dirty="0" smtClean="0"/>
              <a:t>	              a &lt;- literal ' ' </a:t>
            </a:r>
          </a:p>
          <a:p>
            <a:pPr>
              <a:buNone/>
            </a:pPr>
            <a:r>
              <a:rPr lang="en-US" dirty="0" smtClean="0"/>
              <a:t>         	    x &lt;- </a:t>
            </a:r>
            <a:r>
              <a:rPr lang="en-US" dirty="0" err="1" smtClean="0"/>
              <a:t>reiter</a:t>
            </a:r>
            <a:r>
              <a:rPr lang="en-US" dirty="0" smtClean="0"/>
              <a:t> (literal ' ') </a:t>
            </a:r>
          </a:p>
          <a:p>
            <a:pPr>
              <a:buNone/>
            </a:pPr>
            <a:r>
              <a:rPr lang="en-US" dirty="0" smtClean="0"/>
              <a:t>              	    return (a:x) </a:t>
            </a:r>
          </a:p>
          <a:p>
            <a:pPr>
              <a:buNone/>
            </a:pPr>
            <a:r>
              <a:rPr lang="en-US" dirty="0" smtClean="0"/>
              <a:t>           	    !* return ""</a:t>
            </a:r>
          </a:p>
          <a:p>
            <a:endParaRPr lang="en-US" dirty="0" smtClean="0"/>
          </a:p>
          <a:p>
            <a:r>
              <a:rPr lang="en-US" dirty="0" smtClean="0"/>
              <a:t>token   :: String -&gt; </a:t>
            </a:r>
            <a:r>
              <a:rPr lang="en-US" dirty="0" err="1" smtClean="0"/>
              <a:t>Analiz</a:t>
            </a:r>
            <a:r>
              <a:rPr lang="en-US" dirty="0" smtClean="0"/>
              <a:t> String </a:t>
            </a:r>
          </a:p>
          <a:p>
            <a:r>
              <a:rPr lang="en-US" dirty="0" smtClean="0"/>
              <a:t>token </a:t>
            </a:r>
            <a:r>
              <a:rPr lang="en-US" dirty="0" err="1" smtClean="0"/>
              <a:t>xs</a:t>
            </a:r>
            <a:r>
              <a:rPr lang="en-US" dirty="0" smtClean="0"/>
              <a:t> = do </a:t>
            </a:r>
          </a:p>
          <a:p>
            <a:pPr>
              <a:buNone/>
            </a:pPr>
            <a:r>
              <a:rPr lang="en-US" dirty="0" smtClean="0"/>
              <a:t>	                _  &lt;-  </a:t>
            </a:r>
            <a:r>
              <a:rPr lang="en-US" dirty="0" err="1" smtClean="0"/>
              <a:t>espacios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	     </a:t>
            </a:r>
            <a:r>
              <a:rPr lang="en-US" dirty="0" err="1" smtClean="0"/>
              <a:t>tk</a:t>
            </a:r>
            <a:r>
              <a:rPr lang="en-US" dirty="0" smtClean="0"/>
              <a:t> &lt;-  token' </a:t>
            </a:r>
            <a:r>
              <a:rPr lang="en-US" dirty="0" err="1" smtClean="0"/>
              <a:t>xs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	     return </a:t>
            </a:r>
            <a:r>
              <a:rPr lang="en-US" dirty="0" err="1" smtClean="0"/>
              <a:t>tk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	     where  token' []    = return [] </a:t>
            </a:r>
          </a:p>
          <a:p>
            <a:pPr>
              <a:buNone/>
            </a:pPr>
            <a:r>
              <a:rPr lang="en-US" dirty="0" smtClean="0"/>
              <a:t>                                      token' (x:xs)= do </a:t>
            </a:r>
          </a:p>
          <a:p>
            <a:pPr>
              <a:buNone/>
            </a:pPr>
            <a:r>
              <a:rPr lang="en-US" dirty="0" smtClean="0"/>
              <a:t>                                       c  &lt;- </a:t>
            </a:r>
            <a:r>
              <a:rPr lang="en-US" dirty="0" err="1" smtClean="0"/>
              <a:t>elemento</a:t>
            </a:r>
            <a:r>
              <a:rPr lang="en-US" dirty="0" smtClean="0"/>
              <a:t> !&gt; (== x)</a:t>
            </a:r>
          </a:p>
          <a:p>
            <a:pPr>
              <a:buNone/>
            </a:pPr>
            <a:r>
              <a:rPr lang="en-US" dirty="0" smtClean="0"/>
              <a:t>                                       </a:t>
            </a:r>
            <a:r>
              <a:rPr lang="en-US" dirty="0" err="1" smtClean="0"/>
              <a:t>cs</a:t>
            </a:r>
            <a:r>
              <a:rPr lang="en-US" dirty="0" smtClean="0"/>
              <a:t> &lt;- token' </a:t>
            </a:r>
            <a:r>
              <a:rPr lang="en-US" dirty="0" err="1" smtClean="0"/>
              <a:t>xs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return (c:cs)</a:t>
            </a:r>
          </a:p>
          <a:p>
            <a:endParaRPr lang="en-US" dirty="0" smtClean="0"/>
          </a:p>
          <a:p>
            <a:r>
              <a:rPr lang="en-US" dirty="0" smtClean="0"/>
              <a:t>Main&gt; </a:t>
            </a:r>
            <a:r>
              <a:rPr lang="en-US" dirty="0" err="1" smtClean="0"/>
              <a:t>aplica</a:t>
            </a:r>
            <a:r>
              <a:rPr lang="en-US" dirty="0" smtClean="0"/>
              <a:t> (token "let") "      let x=1 in 2*x"</a:t>
            </a:r>
          </a:p>
          <a:p>
            <a:r>
              <a:rPr lang="en-US" dirty="0" smtClean="0"/>
              <a:t>[("let"," x=1 in 2*x")] :: [([Char],Estado)] </a:t>
            </a:r>
          </a:p>
          <a:p>
            <a:endParaRPr lang="en-US" dirty="0" smtClean="0"/>
          </a:p>
          <a:p>
            <a:pPr>
              <a:buNone/>
            </a:pPr>
            <a:r>
              <a:rPr lang="es-ES" dirty="0" smtClean="0"/>
              <a:t> </a:t>
            </a:r>
            <a:endParaRPr lang="en-U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Ejemplo: leer cadena de espacios, </a:t>
            </a:r>
            <a:r>
              <a:rPr lang="es-ES" dirty="0" err="1" smtClean="0"/>
              <a:t>token</a:t>
            </a:r>
            <a:r>
              <a:rPr lang="es-ES" dirty="0" smtClean="0"/>
              <a:t> sin espacios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Gramática</a:t>
            </a:r>
            <a:endParaRPr lang="en-US" dirty="0" smtClean="0"/>
          </a:p>
          <a:p>
            <a:r>
              <a:rPr lang="en-US" dirty="0" smtClean="0"/>
              <a:t>--  term  ::= </a:t>
            </a:r>
            <a:r>
              <a:rPr lang="en-US" dirty="0" err="1" smtClean="0"/>
              <a:t>constante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--         |  ( term + term ) </a:t>
            </a:r>
          </a:p>
          <a:p>
            <a:r>
              <a:rPr lang="en-US" dirty="0" smtClean="0"/>
              <a:t>--         |  ( term / term 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data Term = Const </a:t>
            </a:r>
            <a:r>
              <a:rPr lang="en-US" dirty="0" err="1" smtClean="0"/>
              <a:t>Int</a:t>
            </a:r>
            <a:r>
              <a:rPr lang="en-US" dirty="0" smtClean="0"/>
              <a:t> | Term :/: Term | Term :+: Term </a:t>
            </a:r>
          </a:p>
          <a:p>
            <a:pPr>
              <a:buNone/>
            </a:pPr>
            <a:r>
              <a:rPr lang="en-US" dirty="0" smtClean="0"/>
              <a:t>	           deriving Show</a:t>
            </a:r>
          </a:p>
          <a:p>
            <a:endParaRPr lang="en-US" dirty="0" smtClean="0"/>
          </a:p>
          <a:p>
            <a:r>
              <a:rPr lang="en-US" dirty="0" err="1" smtClean="0"/>
              <a:t>anaConst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Term </a:t>
            </a:r>
          </a:p>
          <a:p>
            <a:r>
              <a:rPr lang="en-US" dirty="0" err="1" smtClean="0"/>
              <a:t>anaConst</a:t>
            </a:r>
            <a:r>
              <a:rPr lang="en-US" dirty="0" smtClean="0"/>
              <a:t> = do </a:t>
            </a:r>
          </a:p>
          <a:p>
            <a:pPr>
              <a:buNone/>
            </a:pPr>
            <a:r>
              <a:rPr lang="en-US" dirty="0" smtClean="0"/>
              <a:t>		              a &lt;-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	   return (Const a) 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analizador para términos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anaSum</a:t>
            </a:r>
            <a:r>
              <a:rPr lang="en-US" dirty="0" smtClean="0"/>
              <a:t>' :: </a:t>
            </a:r>
            <a:r>
              <a:rPr lang="en-US" dirty="0" err="1" smtClean="0"/>
              <a:t>Analiz</a:t>
            </a:r>
            <a:r>
              <a:rPr lang="en-US" dirty="0" smtClean="0"/>
              <a:t> Term </a:t>
            </a:r>
          </a:p>
          <a:p>
            <a:r>
              <a:rPr lang="en-US" dirty="0" err="1" smtClean="0"/>
              <a:t>anaSum</a:t>
            </a:r>
            <a:r>
              <a:rPr lang="en-US" dirty="0" smtClean="0"/>
              <a:t>' = do </a:t>
            </a:r>
          </a:p>
          <a:p>
            <a:pPr>
              <a:buNone/>
            </a:pPr>
            <a:r>
              <a:rPr lang="en-US" dirty="0" smtClean="0"/>
              <a:t>	         	        _ &lt;- literal '(' </a:t>
            </a:r>
          </a:p>
          <a:p>
            <a:pPr>
              <a:buNone/>
            </a:pPr>
            <a:r>
              <a:rPr lang="en-US" dirty="0" smtClean="0"/>
              <a:t>        	       u &lt;- term' </a:t>
            </a:r>
          </a:p>
          <a:p>
            <a:pPr>
              <a:buNone/>
            </a:pPr>
            <a:r>
              <a:rPr lang="en-US" dirty="0" smtClean="0"/>
              <a:t>           	       _ &lt;- literal '+' </a:t>
            </a:r>
          </a:p>
          <a:p>
            <a:pPr>
              <a:buNone/>
            </a:pPr>
            <a:r>
              <a:rPr lang="en-US" dirty="0" smtClean="0"/>
              <a:t>            	       v &lt;- term' </a:t>
            </a:r>
          </a:p>
          <a:p>
            <a:pPr>
              <a:buNone/>
            </a:pPr>
            <a:r>
              <a:rPr lang="en-US" dirty="0" smtClean="0"/>
              <a:t>            	       _ &lt;- literal ')' </a:t>
            </a:r>
          </a:p>
          <a:p>
            <a:pPr>
              <a:buNone/>
            </a:pPr>
            <a:r>
              <a:rPr lang="en-US" dirty="0" smtClean="0"/>
              <a:t>                        return (u :+: v)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anaDiv</a:t>
            </a:r>
            <a:r>
              <a:rPr lang="en-US" dirty="0" smtClean="0"/>
              <a:t>' :: </a:t>
            </a:r>
            <a:r>
              <a:rPr lang="en-US" dirty="0" err="1" smtClean="0"/>
              <a:t>Analiz</a:t>
            </a:r>
            <a:r>
              <a:rPr lang="en-US" dirty="0" smtClean="0"/>
              <a:t> Term </a:t>
            </a:r>
          </a:p>
          <a:p>
            <a:r>
              <a:rPr lang="en-US" dirty="0" err="1" smtClean="0"/>
              <a:t>anaDiv</a:t>
            </a:r>
            <a:r>
              <a:rPr lang="en-US" dirty="0" smtClean="0"/>
              <a:t>' = do </a:t>
            </a:r>
          </a:p>
          <a:p>
            <a:pPr>
              <a:buNone/>
            </a:pPr>
            <a:r>
              <a:rPr lang="en-US" dirty="0" smtClean="0"/>
              <a:t>	       	     _ &lt;- literal '(' </a:t>
            </a:r>
          </a:p>
          <a:p>
            <a:pPr>
              <a:buNone/>
            </a:pPr>
            <a:r>
              <a:rPr lang="en-US" dirty="0" smtClean="0"/>
              <a:t>        	    u &lt;- term' </a:t>
            </a:r>
          </a:p>
          <a:p>
            <a:pPr>
              <a:buNone/>
            </a:pPr>
            <a:r>
              <a:rPr lang="en-US" dirty="0" smtClean="0"/>
              <a:t>            	    _ &lt;- literal '/' </a:t>
            </a:r>
          </a:p>
          <a:p>
            <a:pPr>
              <a:buNone/>
            </a:pPr>
            <a:r>
              <a:rPr lang="en-US" dirty="0" smtClean="0"/>
              <a:t>            	    v &lt;- term' </a:t>
            </a:r>
          </a:p>
          <a:p>
            <a:pPr>
              <a:buNone/>
            </a:pPr>
            <a:r>
              <a:rPr lang="en-US" dirty="0" smtClean="0"/>
              <a:t>           	    _ &lt;- literal ')' </a:t>
            </a:r>
          </a:p>
          <a:p>
            <a:pPr>
              <a:buNone/>
            </a:pPr>
            <a:r>
              <a:rPr lang="en-US" dirty="0" smtClean="0"/>
              <a:t>            	    return (u :/: v)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analizador para términos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err="1" smtClean="0"/>
              <a:t>Analizador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genérico</a:t>
            </a:r>
            <a:r>
              <a:rPr lang="en-US" dirty="0" smtClean="0"/>
              <a:t> con </a:t>
            </a:r>
            <a:r>
              <a:rPr lang="en-US" dirty="0" err="1" smtClean="0"/>
              <a:t>delimitadores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paren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a -&gt; </a:t>
            </a:r>
            <a:r>
              <a:rPr lang="en-US" dirty="0" err="1" smtClean="0"/>
              <a:t>Analiz</a:t>
            </a:r>
            <a:r>
              <a:rPr lang="en-US" dirty="0" smtClean="0"/>
              <a:t> b -&gt; </a:t>
            </a:r>
            <a:r>
              <a:rPr lang="en-US" dirty="0" err="1" smtClean="0"/>
              <a:t>Analiz</a:t>
            </a:r>
            <a:r>
              <a:rPr lang="en-US" dirty="0" smtClean="0"/>
              <a:t> c -&gt; </a:t>
            </a:r>
            <a:r>
              <a:rPr lang="en-US" dirty="0" err="1" smtClean="0"/>
              <a:t>Analiz</a:t>
            </a:r>
            <a:r>
              <a:rPr lang="en-US" dirty="0" smtClean="0"/>
              <a:t> b </a:t>
            </a:r>
          </a:p>
          <a:p>
            <a:r>
              <a:rPr lang="en-US" dirty="0" err="1" smtClean="0"/>
              <a:t>paren</a:t>
            </a:r>
            <a:r>
              <a:rPr lang="en-US" dirty="0" smtClean="0"/>
              <a:t> </a:t>
            </a:r>
            <a:r>
              <a:rPr lang="en-US" dirty="0" err="1" smtClean="0"/>
              <a:t>abre</a:t>
            </a:r>
            <a:r>
              <a:rPr lang="en-US" dirty="0" smtClean="0"/>
              <a:t> m </a:t>
            </a:r>
            <a:r>
              <a:rPr lang="en-US" dirty="0" err="1" smtClean="0"/>
              <a:t>cierra</a:t>
            </a:r>
            <a:r>
              <a:rPr lang="en-US" dirty="0" smtClean="0"/>
              <a:t> = do </a:t>
            </a:r>
          </a:p>
          <a:p>
            <a:pPr>
              <a:buNone/>
            </a:pPr>
            <a:r>
              <a:rPr lang="en-US" dirty="0" smtClean="0"/>
              <a:t>		                         </a:t>
            </a:r>
            <a:r>
              <a:rPr lang="en-US" dirty="0" err="1" smtClean="0"/>
              <a:t>abre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	    x &lt;- m </a:t>
            </a:r>
          </a:p>
          <a:p>
            <a:pPr>
              <a:buNone/>
            </a:pPr>
            <a:r>
              <a:rPr lang="en-US" dirty="0" smtClean="0"/>
              <a:t>                         	   </a:t>
            </a:r>
            <a:r>
              <a:rPr lang="en-US" dirty="0" err="1" smtClean="0"/>
              <a:t>cierra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	   return x</a:t>
            </a:r>
          </a:p>
          <a:p>
            <a:endParaRPr lang="en-US" dirty="0" smtClean="0"/>
          </a:p>
          <a:p>
            <a:r>
              <a:rPr lang="en-US" dirty="0" err="1" smtClean="0"/>
              <a:t>anaSum</a:t>
            </a:r>
            <a:r>
              <a:rPr lang="en-US" dirty="0" smtClean="0"/>
              <a:t>  = </a:t>
            </a:r>
            <a:r>
              <a:rPr lang="en-US" dirty="0" err="1" smtClean="0"/>
              <a:t>paren</a:t>
            </a:r>
            <a:r>
              <a:rPr lang="en-US" dirty="0" smtClean="0"/>
              <a:t> (literal '(') </a:t>
            </a:r>
          </a:p>
          <a:p>
            <a:pPr>
              <a:buNone/>
            </a:pPr>
            <a:r>
              <a:rPr lang="en-US" dirty="0" smtClean="0"/>
              <a:t>			(do { </a:t>
            </a:r>
          </a:p>
          <a:p>
            <a:pPr>
              <a:buNone/>
            </a:pPr>
            <a:r>
              <a:rPr lang="en-US" dirty="0" smtClean="0"/>
              <a:t>		                       u &lt;- term </a:t>
            </a:r>
          </a:p>
          <a:p>
            <a:pPr>
              <a:buNone/>
            </a:pPr>
            <a:r>
              <a:rPr lang="en-US" dirty="0" smtClean="0"/>
              <a:t>                    	 ; literal '+' </a:t>
            </a:r>
          </a:p>
          <a:p>
            <a:pPr>
              <a:buNone/>
            </a:pPr>
            <a:r>
              <a:rPr lang="en-US" dirty="0" smtClean="0"/>
              <a:t>                     	; v &lt;- term </a:t>
            </a:r>
          </a:p>
          <a:p>
            <a:pPr>
              <a:buNone/>
            </a:pPr>
            <a:r>
              <a:rPr lang="en-US" dirty="0" smtClean="0"/>
              <a:t>                     	; return (u :+: v)}) </a:t>
            </a:r>
          </a:p>
          <a:p>
            <a:pPr>
              <a:buNone/>
            </a:pPr>
            <a:r>
              <a:rPr lang="en-US" dirty="0" smtClean="0"/>
              <a:t>                		(literal ')') </a:t>
            </a:r>
          </a:p>
          <a:p>
            <a:endParaRPr lang="en-US" dirty="0" smtClean="0"/>
          </a:p>
          <a:p>
            <a:r>
              <a:rPr lang="en-US" dirty="0" err="1" smtClean="0"/>
              <a:t>anaDiv</a:t>
            </a:r>
            <a:r>
              <a:rPr lang="en-US" dirty="0" smtClean="0"/>
              <a:t>  = </a:t>
            </a:r>
            <a:r>
              <a:rPr lang="en-US" dirty="0" err="1" smtClean="0"/>
              <a:t>paren</a:t>
            </a:r>
            <a:r>
              <a:rPr lang="en-US" dirty="0" smtClean="0"/>
              <a:t> (literal '(') </a:t>
            </a:r>
          </a:p>
          <a:p>
            <a:pPr>
              <a:buNone/>
            </a:pPr>
            <a:r>
              <a:rPr lang="en-US" dirty="0" smtClean="0"/>
              <a:t>         	       	(do { </a:t>
            </a:r>
          </a:p>
          <a:p>
            <a:pPr>
              <a:buNone/>
            </a:pPr>
            <a:r>
              <a:rPr lang="en-US" dirty="0" smtClean="0"/>
              <a:t>	                       	u &lt;- term </a:t>
            </a:r>
          </a:p>
          <a:p>
            <a:pPr>
              <a:buNone/>
            </a:pPr>
            <a:r>
              <a:rPr lang="en-US" dirty="0" smtClean="0"/>
              <a:t>                     	; literal '/' </a:t>
            </a:r>
          </a:p>
          <a:p>
            <a:pPr>
              <a:buNone/>
            </a:pPr>
            <a:r>
              <a:rPr lang="en-US" dirty="0" smtClean="0"/>
              <a:t>                     	; v &lt;- term </a:t>
            </a:r>
          </a:p>
          <a:p>
            <a:pPr>
              <a:buNone/>
            </a:pPr>
            <a:r>
              <a:rPr lang="en-US" dirty="0" smtClean="0"/>
              <a:t>                     	; return (u :/: v)}) </a:t>
            </a:r>
          </a:p>
          <a:p>
            <a:pPr>
              <a:buNone/>
            </a:pPr>
            <a:r>
              <a:rPr lang="en-US" dirty="0" smtClean="0"/>
              <a:t>                		(literal ')')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analizador para términos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anaOp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(Term -&gt; Term -&gt; Term) </a:t>
            </a:r>
          </a:p>
          <a:p>
            <a:r>
              <a:rPr lang="en-US" dirty="0" err="1" smtClean="0"/>
              <a:t>anaOp</a:t>
            </a:r>
            <a:r>
              <a:rPr lang="en-US" dirty="0" smtClean="0"/>
              <a:t> = (do {literal '+'; return (:+:)}) </a:t>
            </a:r>
          </a:p>
          <a:p>
            <a:pPr>
              <a:buNone/>
            </a:pPr>
            <a:r>
              <a:rPr lang="en-US" dirty="0" smtClean="0"/>
              <a:t>			 !* </a:t>
            </a:r>
          </a:p>
          <a:p>
            <a:pPr>
              <a:buNone/>
            </a:pPr>
            <a:r>
              <a:rPr lang="en-US" dirty="0" smtClean="0"/>
              <a:t>        		(do {literal '/'; return (:/:)}) </a:t>
            </a:r>
          </a:p>
          <a:p>
            <a:endParaRPr lang="en-US" dirty="0" smtClean="0"/>
          </a:p>
          <a:p>
            <a:r>
              <a:rPr lang="en-US" dirty="0" err="1" smtClean="0"/>
              <a:t>anaExpr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Term </a:t>
            </a:r>
          </a:p>
          <a:p>
            <a:r>
              <a:rPr lang="en-US" dirty="0" err="1" smtClean="0"/>
              <a:t>anaExpr</a:t>
            </a:r>
            <a:r>
              <a:rPr lang="en-US" dirty="0" smtClean="0"/>
              <a:t> = do </a:t>
            </a:r>
          </a:p>
          <a:p>
            <a:pPr>
              <a:buNone/>
            </a:pPr>
            <a:r>
              <a:rPr lang="en-US" dirty="0" smtClean="0"/>
              <a:t>	             u &lt;- term </a:t>
            </a:r>
          </a:p>
          <a:p>
            <a:pPr>
              <a:buNone/>
            </a:pPr>
            <a:r>
              <a:rPr lang="en-US" dirty="0" smtClean="0"/>
              <a:t>	             o &lt;- </a:t>
            </a:r>
            <a:r>
              <a:rPr lang="en-US" dirty="0" err="1" smtClean="0"/>
              <a:t>anaOp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v &lt;- term </a:t>
            </a:r>
          </a:p>
          <a:p>
            <a:pPr>
              <a:buNone/>
            </a:pPr>
            <a:r>
              <a:rPr lang="en-US" dirty="0" smtClean="0"/>
              <a:t>	            return (o u v)</a:t>
            </a:r>
          </a:p>
          <a:p>
            <a:endParaRPr lang="en-US" dirty="0" smtClean="0"/>
          </a:p>
          <a:p>
            <a:r>
              <a:rPr lang="en-US" dirty="0" err="1" smtClean="0"/>
              <a:t>anaSD</a:t>
            </a:r>
            <a:r>
              <a:rPr lang="en-US" dirty="0" smtClean="0"/>
              <a:t> :: </a:t>
            </a:r>
            <a:r>
              <a:rPr lang="en-US" dirty="0" err="1" smtClean="0"/>
              <a:t>Analiz</a:t>
            </a:r>
            <a:r>
              <a:rPr lang="en-US" dirty="0" smtClean="0"/>
              <a:t> Term </a:t>
            </a:r>
          </a:p>
          <a:p>
            <a:r>
              <a:rPr lang="en-US" dirty="0" err="1" smtClean="0"/>
              <a:t>anaSD</a:t>
            </a:r>
            <a:r>
              <a:rPr lang="en-US" dirty="0" smtClean="0"/>
              <a:t> = </a:t>
            </a:r>
            <a:r>
              <a:rPr lang="en-US" dirty="0" err="1" smtClean="0"/>
              <a:t>paren</a:t>
            </a:r>
            <a:r>
              <a:rPr lang="en-US" dirty="0" smtClean="0"/>
              <a:t> (literal '(') </a:t>
            </a:r>
            <a:r>
              <a:rPr lang="en-US" dirty="0" err="1" smtClean="0"/>
              <a:t>anaExpr</a:t>
            </a:r>
            <a:r>
              <a:rPr lang="en-US" dirty="0" smtClean="0"/>
              <a:t> (literal ')') 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r>
              <a:rPr lang="en-US" dirty="0" smtClean="0"/>
              <a:t>term  = </a:t>
            </a:r>
            <a:r>
              <a:rPr lang="en-US" dirty="0" err="1" smtClean="0"/>
              <a:t>anaConst</a:t>
            </a:r>
            <a:r>
              <a:rPr lang="en-US" dirty="0" smtClean="0"/>
              <a:t> !+ </a:t>
            </a:r>
            <a:r>
              <a:rPr lang="en-US" dirty="0" err="1" smtClean="0"/>
              <a:t>anaSD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analizador para términos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590398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Ruegos </a:t>
            </a:r>
            <a:r>
              <a:rPr lang="es-ES" b="1" dirty="0"/>
              <a:t>y preguntas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38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r>
              <a:rPr dirty="0"/>
              <a:t/>
            </a:r>
            <a:br>
              <a:rPr dirty="0"/>
            </a:b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</a:p>
          <a:p>
            <a:endParaRPr lang="es-ES" dirty="0" smtClean="0"/>
          </a:p>
          <a:p>
            <a:pPr lvl="1"/>
            <a:r>
              <a:rPr lang="es-ES" dirty="0" smtClean="0"/>
              <a:t>Show</a:t>
            </a:r>
          </a:p>
          <a:p>
            <a:pPr lvl="1"/>
            <a:endParaRPr lang="es-ES" dirty="0" smtClean="0"/>
          </a:p>
          <a:p>
            <a:pPr lvl="1"/>
            <a:r>
              <a:rPr lang="es-ES" dirty="0" err="1" smtClean="0"/>
              <a:t>Read</a:t>
            </a: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Analizador que reconoce una lista de uno o más enteros</a:t>
            </a:r>
          </a:p>
          <a:p>
            <a:pPr lvl="1"/>
            <a:r>
              <a:rPr lang="es-ES" dirty="0" smtClean="0"/>
              <a:t>Operadores (</a:t>
            </a:r>
            <a:r>
              <a:rPr lang="es-ES" dirty="0" err="1" smtClean="0"/>
              <a:t>combinadores</a:t>
            </a:r>
            <a:r>
              <a:rPr lang="es-ES" dirty="0" smtClean="0"/>
              <a:t>)</a:t>
            </a:r>
          </a:p>
          <a:p>
            <a:pPr lvl="2"/>
            <a:r>
              <a:rPr lang="es-ES" dirty="0" err="1" smtClean="0"/>
              <a:t>Metasímbolo</a:t>
            </a:r>
            <a:r>
              <a:rPr lang="es-ES" dirty="0" smtClean="0"/>
              <a:t> definición (::=)</a:t>
            </a:r>
          </a:p>
          <a:p>
            <a:pPr lvl="2"/>
            <a:r>
              <a:rPr lang="es-ES" dirty="0" err="1" smtClean="0"/>
              <a:t>Metasímbolo</a:t>
            </a:r>
            <a:r>
              <a:rPr lang="es-ES" dirty="0" smtClean="0"/>
              <a:t> alternativa (|)</a:t>
            </a:r>
          </a:p>
          <a:p>
            <a:pPr lvl="2"/>
            <a:r>
              <a:rPr lang="es-ES" dirty="0" err="1" smtClean="0"/>
              <a:t>Metasímbolo</a:t>
            </a:r>
            <a:r>
              <a:rPr lang="es-ES" dirty="0" smtClean="0"/>
              <a:t> repetición ({}</a:t>
            </a:r>
            <a:r>
              <a:rPr lang="es-ES" sz="1600" dirty="0" smtClean="0"/>
              <a:t>0</a:t>
            </a:r>
            <a:r>
              <a:rPr lang="es-ES" dirty="0" smtClean="0"/>
              <a:t>)</a:t>
            </a:r>
          </a:p>
          <a:p>
            <a:pPr lvl="2"/>
            <a:r>
              <a:rPr lang="es-ES" dirty="0" err="1" smtClean="0"/>
              <a:t>Metasímbolo</a:t>
            </a:r>
            <a:r>
              <a:rPr lang="es-ES" dirty="0" smtClean="0"/>
              <a:t> repetición no vacía ({}</a:t>
            </a:r>
            <a:r>
              <a:rPr lang="es-ES" sz="1600" dirty="0" smtClean="0"/>
              <a:t>1</a:t>
            </a:r>
            <a:r>
              <a:rPr lang="es-ES" dirty="0" smtClean="0"/>
              <a:t>)</a:t>
            </a:r>
          </a:p>
          <a:p>
            <a:pPr lvl="2"/>
            <a:r>
              <a:rPr lang="es-ES" dirty="0" err="1" smtClean="0"/>
              <a:t>Metasímbolo</a:t>
            </a:r>
            <a:r>
              <a:rPr lang="es-ES" dirty="0" smtClean="0"/>
              <a:t> opción ([])</a:t>
            </a:r>
          </a:p>
          <a:p>
            <a:pPr lvl="2"/>
            <a:r>
              <a:rPr lang="es-ES" dirty="0" err="1" smtClean="0"/>
              <a:t>Metasímbolo</a:t>
            </a:r>
            <a:r>
              <a:rPr lang="es-ES" dirty="0" smtClean="0"/>
              <a:t> agrupación (())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Analizador que reconoce una lista de uno o más enteros</a:t>
            </a:r>
          </a:p>
          <a:p>
            <a:pPr lvl="1"/>
            <a:r>
              <a:rPr lang="es-ES" dirty="0" smtClean="0"/>
              <a:t>Gramática</a:t>
            </a:r>
          </a:p>
          <a:p>
            <a:pPr lvl="2"/>
            <a:r>
              <a:rPr lang="es-ES" dirty="0" smtClean="0"/>
              <a:t>Dígito ::= 0|1|2|3|4|5|6|7|8|9</a:t>
            </a:r>
          </a:p>
          <a:p>
            <a:pPr lvl="2"/>
            <a:r>
              <a:rPr lang="es-ES" dirty="0" err="1" smtClean="0"/>
              <a:t>NumNatural</a:t>
            </a:r>
            <a:r>
              <a:rPr lang="es-ES" dirty="0" smtClean="0"/>
              <a:t> ::= {Dígito}</a:t>
            </a:r>
            <a:r>
              <a:rPr lang="es-ES" sz="1600" dirty="0" smtClean="0"/>
              <a:t>1</a:t>
            </a:r>
            <a:endParaRPr lang="es-ES" sz="3600" dirty="0" smtClean="0"/>
          </a:p>
          <a:p>
            <a:pPr lvl="2"/>
            <a:r>
              <a:rPr lang="es-ES" dirty="0" err="1" smtClean="0"/>
              <a:t>NumEntero</a:t>
            </a:r>
            <a:r>
              <a:rPr lang="es-ES" dirty="0" smtClean="0"/>
              <a:t> ::= [+|-] </a:t>
            </a:r>
            <a:r>
              <a:rPr lang="es-ES" dirty="0" err="1" smtClean="0"/>
              <a:t>NumNatural</a:t>
            </a:r>
            <a:endParaRPr lang="es-ES" sz="1100" dirty="0" smtClean="0"/>
          </a:p>
          <a:p>
            <a:pPr lvl="2"/>
            <a:r>
              <a:rPr lang="es-ES" dirty="0" err="1" smtClean="0"/>
              <a:t>ListaEnteros</a:t>
            </a:r>
            <a:r>
              <a:rPr lang="es-ES" dirty="0" smtClean="0"/>
              <a:t> ::= [ Enumeración ]</a:t>
            </a:r>
          </a:p>
          <a:p>
            <a:pPr lvl="2"/>
            <a:r>
              <a:rPr lang="es-ES" dirty="0" smtClean="0"/>
              <a:t>Enumeración ::= </a:t>
            </a:r>
            <a:r>
              <a:rPr lang="es-ES" dirty="0" err="1" smtClean="0"/>
              <a:t>NumEntero</a:t>
            </a:r>
            <a:r>
              <a:rPr lang="es-ES" dirty="0" smtClean="0"/>
              <a:t> {, </a:t>
            </a:r>
            <a:r>
              <a:rPr lang="es-ES" dirty="0" err="1" smtClean="0"/>
              <a:t>NumEntero</a:t>
            </a:r>
            <a:r>
              <a:rPr lang="es-ES" dirty="0" smtClean="0"/>
              <a:t>}</a:t>
            </a:r>
            <a:r>
              <a:rPr lang="es-ES" sz="1600" dirty="0" smtClean="0"/>
              <a:t>0</a:t>
            </a: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ReadS</a:t>
            </a:r>
            <a:r>
              <a:rPr lang="es-ES" dirty="0" smtClean="0"/>
              <a:t> a</a:t>
            </a:r>
          </a:p>
          <a:p>
            <a:pPr lvl="1"/>
            <a:r>
              <a:rPr lang="es-ES" dirty="0" smtClean="0"/>
              <a:t>Tipo polimórfico para analizadores que devuelven valores de tipo a</a:t>
            </a:r>
          </a:p>
          <a:p>
            <a:pPr lvl="1" algn="ctr">
              <a:buNone/>
            </a:pPr>
            <a:r>
              <a:rPr lang="es-ES" i="1" dirty="0" err="1" smtClean="0"/>
              <a:t>type</a:t>
            </a:r>
            <a:r>
              <a:rPr lang="es-ES" i="1" dirty="0" smtClean="0"/>
              <a:t> </a:t>
            </a:r>
            <a:r>
              <a:rPr lang="es-ES" i="1" dirty="0" err="1" smtClean="0"/>
              <a:t>ReadS</a:t>
            </a:r>
            <a:r>
              <a:rPr lang="es-ES" i="1" dirty="0" smtClean="0"/>
              <a:t> a = </a:t>
            </a:r>
            <a:r>
              <a:rPr lang="es-ES" i="1" dirty="0" err="1" smtClean="0"/>
              <a:t>String</a:t>
            </a:r>
            <a:r>
              <a:rPr lang="es-ES" i="1" dirty="0" smtClean="0"/>
              <a:t> -&gt; [(a, </a:t>
            </a:r>
            <a:r>
              <a:rPr lang="es-ES" i="1" dirty="0" err="1" smtClean="0"/>
              <a:t>String</a:t>
            </a:r>
            <a:r>
              <a:rPr lang="es-ES" i="1" dirty="0" smtClean="0"/>
              <a:t>)]</a:t>
            </a:r>
          </a:p>
          <a:p>
            <a:pPr lvl="1"/>
            <a:r>
              <a:rPr lang="es-ES" dirty="0" smtClean="0"/>
              <a:t>Devolverá un par donde:</a:t>
            </a:r>
          </a:p>
          <a:p>
            <a:pPr lvl="2"/>
            <a:r>
              <a:rPr lang="es-ES" dirty="0" smtClean="0"/>
              <a:t> </a:t>
            </a:r>
            <a:r>
              <a:rPr lang="es-ES" sz="2400" dirty="0" smtClean="0"/>
              <a:t>La primera componente </a:t>
            </a:r>
            <a:r>
              <a:rPr lang="es-ES" dirty="0" smtClean="0"/>
              <a:t>será un valor del tipo a.</a:t>
            </a:r>
          </a:p>
          <a:p>
            <a:pPr lvl="2"/>
            <a:r>
              <a:rPr lang="es-ES" dirty="0" smtClean="0"/>
              <a:t>La segunda será de tipo </a:t>
            </a:r>
            <a:r>
              <a:rPr lang="es-ES" dirty="0" err="1" smtClean="0"/>
              <a:t>String</a:t>
            </a:r>
            <a:r>
              <a:rPr lang="es-ES" dirty="0" smtClean="0"/>
              <a:t> y se corresponderá con el valor de la cadena de salida.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b="1" dirty="0" smtClean="0"/>
              <a:t>Primer </a:t>
            </a:r>
            <a:r>
              <a:rPr lang="es-ES" b="1" dirty="0" smtClean="0"/>
              <a:t>analizador:</a:t>
            </a:r>
          </a:p>
          <a:p>
            <a:pPr lvl="1">
              <a:buNone/>
            </a:pPr>
            <a:r>
              <a:rPr lang="es-ES" b="1" dirty="0" smtClean="0"/>
              <a:t>	</a:t>
            </a:r>
            <a:r>
              <a:rPr lang="es-ES" b="1" dirty="0" smtClean="0"/>
              <a:t>		         </a:t>
            </a:r>
            <a:r>
              <a:rPr lang="es-ES" sz="3100" dirty="0" smtClean="0"/>
              <a:t>éxito     ::  a -&gt; </a:t>
            </a:r>
            <a:r>
              <a:rPr lang="es-ES" sz="3100" dirty="0" err="1" smtClean="0"/>
              <a:t>ReadS</a:t>
            </a:r>
            <a:r>
              <a:rPr lang="es-ES" sz="3100" dirty="0" smtClean="0"/>
              <a:t> a</a:t>
            </a:r>
          </a:p>
          <a:p>
            <a:pPr>
              <a:buNone/>
            </a:pPr>
            <a:r>
              <a:rPr lang="es-ES" sz="3100" dirty="0" smtClean="0"/>
              <a:t>			      </a:t>
            </a:r>
            <a:r>
              <a:rPr lang="es-ES" sz="3100" dirty="0" smtClean="0"/>
              <a:t> </a:t>
            </a:r>
            <a:r>
              <a:rPr lang="pt-BR" sz="3100" dirty="0" err="1" smtClean="0"/>
              <a:t>éxito</a:t>
            </a:r>
            <a:r>
              <a:rPr lang="pt-BR" sz="3100" dirty="0" smtClean="0"/>
              <a:t> x = \s -&gt; [(x, s)]</a:t>
            </a:r>
            <a:endParaRPr lang="es-ES" sz="3100" dirty="0" smtClean="0"/>
          </a:p>
          <a:p>
            <a:pPr>
              <a:buNone/>
            </a:pPr>
            <a:r>
              <a:rPr lang="es-ES" sz="2800" dirty="0" smtClean="0"/>
              <a:t>	Toma un argumento, no consume ningún carácter y devuelve ese mismo argumento.</a:t>
            </a:r>
          </a:p>
          <a:p>
            <a:r>
              <a:rPr lang="es-ES" sz="3200" b="1" dirty="0" smtClean="0"/>
              <a:t>Segundo analizador:</a:t>
            </a:r>
          </a:p>
          <a:p>
            <a:pPr algn="ctr">
              <a:buNone/>
            </a:pPr>
            <a:r>
              <a:rPr lang="es-ES" sz="3200" dirty="0" smtClean="0"/>
              <a:t>épsilon  ::  </a:t>
            </a:r>
            <a:r>
              <a:rPr lang="es-ES" sz="3200" dirty="0" err="1" smtClean="0"/>
              <a:t>ReadS</a:t>
            </a:r>
            <a:r>
              <a:rPr lang="es-ES" sz="3200" dirty="0" smtClean="0"/>
              <a:t> </a:t>
            </a:r>
            <a:r>
              <a:rPr lang="es-ES" sz="3200" dirty="0" smtClean="0"/>
              <a:t>()</a:t>
            </a:r>
          </a:p>
          <a:p>
            <a:pPr>
              <a:buNone/>
            </a:pPr>
            <a:r>
              <a:rPr lang="es-ES" sz="3200" dirty="0" smtClean="0"/>
              <a:t>	</a:t>
            </a:r>
            <a:r>
              <a:rPr lang="es-ES" sz="3200" dirty="0" smtClean="0"/>
              <a:t>		         	épsilon </a:t>
            </a:r>
            <a:r>
              <a:rPr lang="es-ES" sz="3200" dirty="0" smtClean="0"/>
              <a:t>= éxito ()</a:t>
            </a:r>
            <a:endParaRPr lang="es-ES" sz="3200" dirty="0" smtClean="0"/>
          </a:p>
          <a:p>
            <a:pPr>
              <a:buNone/>
            </a:pPr>
            <a:r>
              <a:rPr lang="es-ES" sz="3200" dirty="0" smtClean="0"/>
              <a:t>	</a:t>
            </a:r>
            <a:r>
              <a:rPr lang="es-ES" sz="2800" dirty="0" smtClean="0"/>
              <a:t>No toma argumentos y devuelve siempre el mismo, (). Tampoco consume caracteres de la entrada.</a:t>
            </a:r>
          </a:p>
          <a:p>
            <a:r>
              <a:rPr lang="es-ES" sz="3200" b="1" dirty="0" smtClean="0"/>
              <a:t>Tercer analizador:</a:t>
            </a:r>
          </a:p>
          <a:p>
            <a:pPr algn="ctr">
              <a:buNone/>
            </a:pPr>
            <a:r>
              <a:rPr lang="es-ES" sz="3200" dirty="0" smtClean="0"/>
              <a:t>fallo  ::  </a:t>
            </a:r>
            <a:r>
              <a:rPr lang="es-ES" sz="3200" dirty="0" err="1" smtClean="0"/>
              <a:t>ReadS</a:t>
            </a:r>
            <a:r>
              <a:rPr lang="es-ES" sz="3200" dirty="0" smtClean="0"/>
              <a:t> </a:t>
            </a:r>
            <a:r>
              <a:rPr lang="es-ES" sz="3200" dirty="0" smtClean="0"/>
              <a:t>a</a:t>
            </a:r>
          </a:p>
          <a:p>
            <a:pPr>
              <a:buNone/>
            </a:pPr>
            <a:r>
              <a:rPr lang="es-ES" sz="3200" dirty="0" smtClean="0"/>
              <a:t>				   fallo </a:t>
            </a:r>
            <a:r>
              <a:rPr lang="es-ES" sz="3200" dirty="0" smtClean="0"/>
              <a:t>= \s -&gt; []</a:t>
            </a:r>
            <a:endParaRPr lang="es-ES" sz="3200" dirty="0" smtClean="0"/>
          </a:p>
          <a:p>
            <a:pPr>
              <a:buNone/>
            </a:pPr>
            <a:r>
              <a:rPr lang="es-ES" sz="3200" dirty="0" smtClean="0"/>
              <a:t>	Falla siempre.</a:t>
            </a:r>
          </a:p>
          <a:p>
            <a:pPr>
              <a:buNone/>
            </a:pPr>
            <a:endParaRPr lang="es-ES" sz="3200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Analizador de textos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matAnaliz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FomatAnaliz</Template>
  <TotalTime>0</TotalTime>
  <Words>1313</Words>
  <Application>Microsoft Office PowerPoint</Application>
  <PresentationFormat>Presentación en pantalla (4:3)</PresentationFormat>
  <Paragraphs>450</Paragraphs>
  <Slides>38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FomatAnaliz</vt:lpstr>
      <vt:lpstr>Formateador y Analizador de textos</vt:lpstr>
      <vt:lpstr>Índice</vt:lpstr>
      <vt:lpstr>Formateador de textos</vt:lpstr>
      <vt:lpstr>Analizador de textos 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 de textos</vt:lpstr>
      <vt:lpstr>Analizadores Monádicos </vt:lpstr>
      <vt:lpstr>Representación</vt:lpstr>
      <vt:lpstr>Funciones</vt:lpstr>
      <vt:lpstr>Secuenciación</vt:lpstr>
      <vt:lpstr>Propiedades de las Mónadas</vt:lpstr>
      <vt:lpstr>Alternancia</vt:lpstr>
      <vt:lpstr>Ejemplo: Analizador que lee uno o dos elementos</vt:lpstr>
      <vt:lpstr>Propiedades de la alternancia</vt:lpstr>
      <vt:lpstr>Filtros</vt:lpstr>
      <vt:lpstr>Ejemplos: analizadores de letra, dígito o ambos</vt:lpstr>
      <vt:lpstr>Iteración</vt:lpstr>
      <vt:lpstr>Ejemplo: analizar un número</vt:lpstr>
      <vt:lpstr>Elección parcial</vt:lpstr>
      <vt:lpstr>Ejemplo: analizador más largo, número más largo</vt:lpstr>
      <vt:lpstr>Ejemplo: leer cadena de espacios, token sin espacios</vt:lpstr>
      <vt:lpstr>Un analizador para términos</vt:lpstr>
      <vt:lpstr>Un analizador para términos</vt:lpstr>
      <vt:lpstr>Un analizador para términos</vt:lpstr>
      <vt:lpstr>Un analizador para términos</vt:lpstr>
      <vt:lpstr>Ruegos y preguntas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2010-04-30T17:03:12Z</dcterms:created>
  <dcterms:modified xsi:type="dcterms:W3CDTF">2010-05-05T15:30:12Z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TC102202133082</vt:lpwstr>
  </property>
</Properties>
</file>