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s/slide47.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4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Layouts/slideLayout7.xml" ContentType="application/vnd.openxmlformats-officedocument.presentationml.slideLayout+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Default Extension="jpeg" ContentType="image/jpeg"/>
  <Override PartName="/ppt/slideLayouts/slideLayout3.xml" ContentType="application/vnd.openxmlformats-officedocument.presentationml.slideLayout+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notesMasterIdLst>
    <p:notesMasterId r:id="rId51"/>
  </p:notesMasterIdLst>
  <p:sldIdLst>
    <p:sldId id="256" r:id="rId2"/>
    <p:sldId id="257" r:id="rId3"/>
    <p:sldId id="260" r:id="rId4"/>
    <p:sldId id="262" r:id="rId5"/>
    <p:sldId id="263" r:id="rId6"/>
    <p:sldId id="264" r:id="rId7"/>
    <p:sldId id="265" r:id="rId8"/>
    <p:sldId id="266" r:id="rId9"/>
    <p:sldId id="267" r:id="rId10"/>
    <p:sldId id="268" r:id="rId11"/>
    <p:sldId id="269" r:id="rId12"/>
    <p:sldId id="301" r:id="rId13"/>
    <p:sldId id="302" r:id="rId14"/>
    <p:sldId id="303" r:id="rId15"/>
    <p:sldId id="304" r:id="rId16"/>
    <p:sldId id="305" r:id="rId17"/>
    <p:sldId id="306" r:id="rId18"/>
    <p:sldId id="307" r:id="rId19"/>
    <p:sldId id="308" r:id="rId20"/>
    <p:sldId id="270" r:id="rId21"/>
    <p:sldId id="271" r:id="rId22"/>
    <p:sldId id="272" r:id="rId23"/>
    <p:sldId id="273" r:id="rId24"/>
    <p:sldId id="274" r:id="rId25"/>
    <p:sldId id="275" r:id="rId26"/>
    <p:sldId id="277" r:id="rId27"/>
    <p:sldId id="279" r:id="rId28"/>
    <p:sldId id="280" r:id="rId29"/>
    <p:sldId id="278" r:id="rId30"/>
    <p:sldId id="282" r:id="rId31"/>
    <p:sldId id="283" r:id="rId32"/>
    <p:sldId id="281" r:id="rId33"/>
    <p:sldId id="276" r:id="rId34"/>
    <p:sldId id="284" r:id="rId35"/>
    <p:sldId id="285" r:id="rId36"/>
    <p:sldId id="286" r:id="rId37"/>
    <p:sldId id="287" r:id="rId38"/>
    <p:sldId id="288" r:id="rId39"/>
    <p:sldId id="289" r:id="rId40"/>
    <p:sldId id="290" r:id="rId41"/>
    <p:sldId id="293" r:id="rId42"/>
    <p:sldId id="312" r:id="rId43"/>
    <p:sldId id="313" r:id="rId44"/>
    <p:sldId id="296" r:id="rId45"/>
    <p:sldId id="297" r:id="rId46"/>
    <p:sldId id="299" r:id="rId47"/>
    <p:sldId id="300" r:id="rId48"/>
    <p:sldId id="314" r:id="rId49"/>
    <p:sldId id="309" r:id="rId50"/>
  </p:sldIdLst>
  <p:sldSz cx="9144000" cy="6858000" type="screen4x3"/>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5" d="100"/>
          <a:sy n="75" d="100"/>
        </p:scale>
        <p:origin x="-690" y="-75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notesMaster" Target="notesMasters/notesMaster1.xml"/><Relationship Id="rId3"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s-ES"/>
          </a:p>
        </p:txBody>
      </p:sp>
      <p:sp>
        <p:nvSpPr>
          <p:cNvPr id="3" name="2 Marcador de fecha"/>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8C60439-2385-46DF-A768-40138AE1B0BC}" type="datetimeFigureOut">
              <a:rPr lang="es-ES" smtClean="0"/>
              <a:t>05/05/2011</a:t>
            </a:fld>
            <a:endParaRPr lang="es-ES"/>
          </a:p>
        </p:txBody>
      </p:sp>
      <p:sp>
        <p:nvSpPr>
          <p:cNvPr id="4" name="3 Marcador de imagen de diapositiva"/>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s-ES"/>
          </a:p>
        </p:txBody>
      </p:sp>
      <p:sp>
        <p:nvSpPr>
          <p:cNvPr id="5" name="4 Marcador de notas"/>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6" name="5 Marcador de pie de página"/>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s-ES"/>
          </a:p>
        </p:txBody>
      </p:sp>
      <p:sp>
        <p:nvSpPr>
          <p:cNvPr id="7" name="6 Marcador de número de diapositiva"/>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D692741-822F-4914-805A-8CBF2716952F}" type="slidenum">
              <a:rPr lang="es-ES" smtClean="0"/>
              <a:t>‹Nº›</a:t>
            </a:fld>
            <a:endParaRPr lang="es-E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bg>
      <p:bgRef idx="1001">
        <a:schemeClr val="bg1"/>
      </p:bgRef>
    </p:bg>
    <p:spTree>
      <p:nvGrpSpPr>
        <p:cNvPr id="1" name=""/>
        <p:cNvGrpSpPr/>
        <p:nvPr/>
      </p:nvGrpSpPr>
      <p:grpSpPr>
        <a:xfrm>
          <a:off x="0" y="0"/>
          <a:ext cx="0" cy="0"/>
          <a:chOff x="0" y="0"/>
          <a:chExt cx="0" cy="0"/>
        </a:xfrm>
      </p:grpSpPr>
      <p:sp>
        <p:nvSpPr>
          <p:cNvPr id="8" name="7 Título"/>
          <p:cNvSpPr>
            <a:spLocks noGrp="1"/>
          </p:cNvSpPr>
          <p:nvPr>
            <p:ph type="ctrTitle"/>
          </p:nvPr>
        </p:nvSpPr>
        <p:spPr>
          <a:xfrm>
            <a:off x="2286000" y="3124200"/>
            <a:ext cx="6172200" cy="1894362"/>
          </a:xfrm>
        </p:spPr>
        <p:txBody>
          <a:bodyPr/>
          <a:lstStyle>
            <a:lvl1pPr>
              <a:defRPr b="1"/>
            </a:lvl1pPr>
          </a:lstStyle>
          <a:p>
            <a:r>
              <a:rPr kumimoji="0" lang="es-ES" smtClean="0"/>
              <a:t>Haga clic para modificar el estilo de título del patrón</a:t>
            </a:r>
            <a:endParaRPr kumimoji="0" lang="en-US"/>
          </a:p>
        </p:txBody>
      </p:sp>
      <p:sp>
        <p:nvSpPr>
          <p:cNvPr id="9" name="8 Subtítulo"/>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s-ES" smtClean="0"/>
              <a:t>Haga clic para modificar el estilo de subtítulo del patrón</a:t>
            </a:r>
            <a:endParaRPr kumimoji="0" lang="en-US"/>
          </a:p>
        </p:txBody>
      </p:sp>
      <p:sp>
        <p:nvSpPr>
          <p:cNvPr id="28" name="27 Marcador de fecha"/>
          <p:cNvSpPr>
            <a:spLocks noGrp="1"/>
          </p:cNvSpPr>
          <p:nvPr>
            <p:ph type="dt" sz="half" idx="10"/>
          </p:nvPr>
        </p:nvSpPr>
        <p:spPr bwMode="auto">
          <a:xfrm rot="5400000">
            <a:off x="7764621" y="1174097"/>
            <a:ext cx="2286000" cy="381000"/>
          </a:xfrm>
        </p:spPr>
        <p:txBody>
          <a:bodyPr/>
          <a:lstStyle/>
          <a:p>
            <a:fld id="{5793E2D6-9CF5-4164-9D80-44DAFD6CEACD}" type="datetime1">
              <a:rPr lang="es-ES" smtClean="0"/>
              <a:t>05/05/2011</a:t>
            </a:fld>
            <a:endParaRPr lang="es-ES"/>
          </a:p>
        </p:txBody>
      </p:sp>
      <p:sp>
        <p:nvSpPr>
          <p:cNvPr id="17" name="16 Marcador de pie de página"/>
          <p:cNvSpPr>
            <a:spLocks noGrp="1"/>
          </p:cNvSpPr>
          <p:nvPr>
            <p:ph type="ftr" sz="quarter" idx="11"/>
          </p:nvPr>
        </p:nvSpPr>
        <p:spPr bwMode="auto">
          <a:xfrm rot="5400000">
            <a:off x="7077269" y="4181669"/>
            <a:ext cx="3657600" cy="384048"/>
          </a:xfrm>
        </p:spPr>
        <p:txBody>
          <a:bodyPr/>
          <a:lstStyle/>
          <a:p>
            <a:endParaRPr lang="es-ES"/>
          </a:p>
        </p:txBody>
      </p:sp>
      <p:sp>
        <p:nvSpPr>
          <p:cNvPr id="10" name="9 Rectángulo"/>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Rectángulo"/>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13 Rectángulo"/>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18 Rectángulo"/>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Conector recto"/>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17 Conector recto"/>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19 Conector recto"/>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15 Conector recto"/>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14 Conector recto"/>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21 Conector recto"/>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26 Rectángulo"/>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20 Elipse"/>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22 Elipse"/>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23 Elipse"/>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25 Elipse"/>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24 Elipse"/>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28 Marcador de número de diapositiva"/>
          <p:cNvSpPr>
            <a:spLocks noGrp="1"/>
          </p:cNvSpPr>
          <p:nvPr>
            <p:ph type="sldNum" sz="quarter" idx="12"/>
          </p:nvPr>
        </p:nvSpPr>
        <p:spPr bwMode="auto">
          <a:xfrm>
            <a:off x="1325544" y="4928702"/>
            <a:ext cx="609600" cy="517524"/>
          </a:xfrm>
        </p:spPr>
        <p:txBody>
          <a:bodyPr/>
          <a:lstStyle/>
          <a:p>
            <a:fld id="{E72640A1-F26D-4318-B1F8-D4E871AD7748}" type="slidenum">
              <a:rPr lang="es-ES" smtClean="0"/>
              <a:pPr/>
              <a:t>‹Nº›</a:t>
            </a:fld>
            <a:endParaRPr lang="es-E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F2142440-B943-4B87-AA47-2FB379A589E0}" type="datetime1">
              <a:rPr lang="es-ES" smtClean="0"/>
              <a:t>05/05/2011</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E72640A1-F26D-4318-B1F8-D4E871AD7748}" type="slidenum">
              <a:rPr lang="es-ES" smtClean="0"/>
              <a:pPr/>
              <a:t>‹Nº›</a:t>
            </a:fld>
            <a:endParaRPr lang="es-E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9"/>
            <a:ext cx="1676400" cy="5851525"/>
          </a:xfrm>
        </p:spPr>
        <p:txBody>
          <a:bodyPr vert="eaVert"/>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a:xfrm>
            <a:off x="457200" y="274638"/>
            <a:ext cx="6019800" cy="5851525"/>
          </a:xfrm>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D1D2777A-8642-4AEA-920F-6DB9A8102477}" type="datetime1">
              <a:rPr lang="es-ES" smtClean="0"/>
              <a:t>05/05/2011</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E72640A1-F26D-4318-B1F8-D4E871AD7748}" type="slidenum">
              <a:rPr lang="es-ES" smtClean="0"/>
              <a:pPr/>
              <a:t>‹Nº›</a:t>
            </a:fld>
            <a:endParaRPr lang="es-E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8" name="7 Marcador de contenido"/>
          <p:cNvSpPr>
            <a:spLocks noGrp="1"/>
          </p:cNvSpPr>
          <p:nvPr>
            <p:ph sz="quarter" idx="1"/>
          </p:nvPr>
        </p:nvSpPr>
        <p:spPr>
          <a:xfrm>
            <a:off x="457200" y="1600200"/>
            <a:ext cx="7467600" cy="4873752"/>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7" name="6 Marcador de fecha"/>
          <p:cNvSpPr>
            <a:spLocks noGrp="1"/>
          </p:cNvSpPr>
          <p:nvPr>
            <p:ph type="dt" sz="half" idx="14"/>
          </p:nvPr>
        </p:nvSpPr>
        <p:spPr/>
        <p:txBody>
          <a:bodyPr rtlCol="0"/>
          <a:lstStyle/>
          <a:p>
            <a:fld id="{BD3E7AC2-0606-491F-8546-41FC0CC2E06E}" type="datetime1">
              <a:rPr lang="es-ES" smtClean="0"/>
              <a:t>05/05/2011</a:t>
            </a:fld>
            <a:endParaRPr lang="es-ES"/>
          </a:p>
        </p:txBody>
      </p:sp>
      <p:sp>
        <p:nvSpPr>
          <p:cNvPr id="9" name="8 Marcador de número de diapositiva"/>
          <p:cNvSpPr>
            <a:spLocks noGrp="1"/>
          </p:cNvSpPr>
          <p:nvPr>
            <p:ph type="sldNum" sz="quarter" idx="15"/>
          </p:nvPr>
        </p:nvSpPr>
        <p:spPr/>
        <p:txBody>
          <a:bodyPr rtlCol="0"/>
          <a:lstStyle/>
          <a:p>
            <a:fld id="{E72640A1-F26D-4318-B1F8-D4E871AD7748}" type="slidenum">
              <a:rPr lang="es-ES" smtClean="0"/>
              <a:pPr/>
              <a:t>‹Nº›</a:t>
            </a:fld>
            <a:endParaRPr lang="es-ES"/>
          </a:p>
        </p:txBody>
      </p:sp>
      <p:sp>
        <p:nvSpPr>
          <p:cNvPr id="10" name="9 Marcador de pie de página"/>
          <p:cNvSpPr>
            <a:spLocks noGrp="1"/>
          </p:cNvSpPr>
          <p:nvPr>
            <p:ph type="ftr" sz="quarter" idx="16"/>
          </p:nvPr>
        </p:nvSpPr>
        <p:spPr/>
        <p:txBody>
          <a:bodyPr rtlCol="0"/>
          <a:lstStyle/>
          <a:p>
            <a:endParaRPr lang="es-E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Encabezado de sección">
    <p:bg>
      <p:bgRef idx="1001">
        <a:schemeClr val="bg2"/>
      </p:bgRef>
    </p:bg>
    <p:spTree>
      <p:nvGrpSpPr>
        <p:cNvPr id="1" name=""/>
        <p:cNvGrpSpPr/>
        <p:nvPr/>
      </p:nvGrpSpPr>
      <p:grpSpPr>
        <a:xfrm>
          <a:off x="0" y="0"/>
          <a:ext cx="0" cy="0"/>
          <a:chOff x="0" y="0"/>
          <a:chExt cx="0" cy="0"/>
        </a:xfrm>
      </p:grpSpPr>
      <p:sp>
        <p:nvSpPr>
          <p:cNvPr id="2" name="1 Título"/>
          <p:cNvSpPr>
            <a:spLocks noGrp="1"/>
          </p:cNvSpPr>
          <p:nvPr>
            <p:ph type="title"/>
          </p:nvPr>
        </p:nvSpPr>
        <p:spPr>
          <a:xfrm>
            <a:off x="2286000" y="2895600"/>
            <a:ext cx="6172200" cy="2053590"/>
          </a:xfrm>
        </p:spPr>
        <p:txBody>
          <a:bodyPr/>
          <a:lstStyle>
            <a:lvl1pPr algn="l">
              <a:buNone/>
              <a:defRPr sz="3000" b="1" cap="small" baseline="0"/>
            </a:lvl1pPr>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s-ES" smtClean="0"/>
              <a:t>Haga clic para modificar el estilo de texto del patrón</a:t>
            </a:r>
          </a:p>
        </p:txBody>
      </p:sp>
      <p:sp>
        <p:nvSpPr>
          <p:cNvPr id="4" name="3 Marcador de fecha"/>
          <p:cNvSpPr>
            <a:spLocks noGrp="1"/>
          </p:cNvSpPr>
          <p:nvPr>
            <p:ph type="dt" sz="half" idx="10"/>
          </p:nvPr>
        </p:nvSpPr>
        <p:spPr bwMode="auto">
          <a:xfrm rot="5400000">
            <a:off x="7763256" y="1170432"/>
            <a:ext cx="2286000" cy="381000"/>
          </a:xfrm>
        </p:spPr>
        <p:txBody>
          <a:bodyPr/>
          <a:lstStyle/>
          <a:p>
            <a:fld id="{336AAB36-476E-46ED-B74E-407E9E95FB10}" type="datetime1">
              <a:rPr lang="es-ES" smtClean="0"/>
              <a:t>05/05/2011</a:t>
            </a:fld>
            <a:endParaRPr lang="es-ES"/>
          </a:p>
        </p:txBody>
      </p:sp>
      <p:sp>
        <p:nvSpPr>
          <p:cNvPr id="5" name="4 Marcador de pie de página"/>
          <p:cNvSpPr>
            <a:spLocks noGrp="1"/>
          </p:cNvSpPr>
          <p:nvPr>
            <p:ph type="ftr" sz="quarter" idx="11"/>
          </p:nvPr>
        </p:nvSpPr>
        <p:spPr bwMode="auto">
          <a:xfrm rot="5400000">
            <a:off x="7077456" y="4178808"/>
            <a:ext cx="3657600" cy="384048"/>
          </a:xfrm>
        </p:spPr>
        <p:txBody>
          <a:bodyPr/>
          <a:lstStyle/>
          <a:p>
            <a:endParaRPr lang="es-ES"/>
          </a:p>
        </p:txBody>
      </p:sp>
      <p:sp>
        <p:nvSpPr>
          <p:cNvPr id="9" name="8 Rectángulo"/>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Rectángulo"/>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Rectángulo"/>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Rectángulo"/>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12 Conector recto"/>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13 Conector recto"/>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14 Conector recto"/>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15 Conector recto"/>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16 Conector recto"/>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17 Rectángulo"/>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18 Elipse"/>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19 Elipse"/>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20 Elipse"/>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21 Elipse"/>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22 Elipse"/>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25 Conector recto"/>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5 Marcador de número de diapositiva"/>
          <p:cNvSpPr>
            <a:spLocks noGrp="1"/>
          </p:cNvSpPr>
          <p:nvPr>
            <p:ph type="sldNum" sz="quarter" idx="12"/>
          </p:nvPr>
        </p:nvSpPr>
        <p:spPr bwMode="auto">
          <a:xfrm>
            <a:off x="1340616" y="4928702"/>
            <a:ext cx="609600" cy="517524"/>
          </a:xfrm>
        </p:spPr>
        <p:txBody>
          <a:bodyPr/>
          <a:lstStyle/>
          <a:p>
            <a:fld id="{E72640A1-F26D-4318-B1F8-D4E871AD7748}" type="slidenum">
              <a:rPr lang="es-ES" smtClean="0"/>
              <a:pPr/>
              <a:t>‹Nº›</a:t>
            </a:fld>
            <a:endParaRPr lang="es-E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5" name="4 Marcador de fecha"/>
          <p:cNvSpPr>
            <a:spLocks noGrp="1"/>
          </p:cNvSpPr>
          <p:nvPr>
            <p:ph type="dt" sz="half" idx="10"/>
          </p:nvPr>
        </p:nvSpPr>
        <p:spPr/>
        <p:txBody>
          <a:bodyPr/>
          <a:lstStyle/>
          <a:p>
            <a:fld id="{915688FD-41FD-4287-A5F3-37AE8D4F80E1}" type="datetime1">
              <a:rPr lang="es-ES" smtClean="0"/>
              <a:t>05/05/2011</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E72640A1-F26D-4318-B1F8-D4E871AD7748}" type="slidenum">
              <a:rPr lang="es-ES" smtClean="0"/>
              <a:pPr/>
              <a:t>‹Nº›</a:t>
            </a:fld>
            <a:endParaRPr lang="es-ES"/>
          </a:p>
        </p:txBody>
      </p:sp>
      <p:sp>
        <p:nvSpPr>
          <p:cNvPr id="9" name="8 Marcador de contenido"/>
          <p:cNvSpPr>
            <a:spLocks noGrp="1"/>
          </p:cNvSpPr>
          <p:nvPr>
            <p:ph sz="quarter" idx="1"/>
          </p:nvPr>
        </p:nvSpPr>
        <p:spPr>
          <a:xfrm>
            <a:off x="457200" y="1600200"/>
            <a:ext cx="3657600" cy="4572000"/>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11" name="10 Marcador de contenido"/>
          <p:cNvSpPr>
            <a:spLocks noGrp="1"/>
          </p:cNvSpPr>
          <p:nvPr>
            <p:ph sz="quarter" idx="2"/>
          </p:nvPr>
        </p:nvSpPr>
        <p:spPr>
          <a:xfrm>
            <a:off x="4270248" y="1600200"/>
            <a:ext cx="3657600" cy="4572000"/>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7543800" cy="1143000"/>
          </a:xfrm>
        </p:spPr>
        <p:txBody>
          <a:bodyPr anchor="b"/>
          <a:lstStyle>
            <a:lvl1pPr>
              <a:defRPr/>
            </a:lvl1pPr>
          </a:lstStyle>
          <a:p>
            <a:r>
              <a:rPr kumimoji="0" lang="es-ES" smtClean="0"/>
              <a:t>Haga clic para modificar el estilo de título del patrón</a:t>
            </a:r>
            <a:endParaRPr kumimoji="0" lang="en-US"/>
          </a:p>
        </p:txBody>
      </p:sp>
      <p:sp>
        <p:nvSpPr>
          <p:cNvPr id="7" name="6 Marcador de fecha"/>
          <p:cNvSpPr>
            <a:spLocks noGrp="1"/>
          </p:cNvSpPr>
          <p:nvPr>
            <p:ph type="dt" sz="half" idx="10"/>
          </p:nvPr>
        </p:nvSpPr>
        <p:spPr/>
        <p:txBody>
          <a:bodyPr/>
          <a:lstStyle/>
          <a:p>
            <a:fld id="{13102C41-BD2F-4D09-BE21-28D5F799F6D4}" type="datetime1">
              <a:rPr lang="es-ES" smtClean="0"/>
              <a:t>05/05/2011</a:t>
            </a:fld>
            <a:endParaRPr lang="es-ES"/>
          </a:p>
        </p:txBody>
      </p:sp>
      <p:sp>
        <p:nvSpPr>
          <p:cNvPr id="8" name="7 Marcador de pie de página"/>
          <p:cNvSpPr>
            <a:spLocks noGrp="1"/>
          </p:cNvSpPr>
          <p:nvPr>
            <p:ph type="ftr" sz="quarter" idx="11"/>
          </p:nvPr>
        </p:nvSpPr>
        <p:spPr/>
        <p:txBody>
          <a:bodyPr/>
          <a:lstStyle/>
          <a:p>
            <a:endParaRPr lang="es-ES"/>
          </a:p>
        </p:txBody>
      </p:sp>
      <p:sp>
        <p:nvSpPr>
          <p:cNvPr id="9" name="8 Marcador de número de diapositiva"/>
          <p:cNvSpPr>
            <a:spLocks noGrp="1"/>
          </p:cNvSpPr>
          <p:nvPr>
            <p:ph type="sldNum" sz="quarter" idx="12"/>
          </p:nvPr>
        </p:nvSpPr>
        <p:spPr/>
        <p:txBody>
          <a:bodyPr/>
          <a:lstStyle/>
          <a:p>
            <a:fld id="{E72640A1-F26D-4318-B1F8-D4E871AD7748}" type="slidenum">
              <a:rPr lang="es-ES" smtClean="0"/>
              <a:pPr/>
              <a:t>‹Nº›</a:t>
            </a:fld>
            <a:endParaRPr lang="es-ES"/>
          </a:p>
        </p:txBody>
      </p:sp>
      <p:sp>
        <p:nvSpPr>
          <p:cNvPr id="11" name="10 Marcador de contenido"/>
          <p:cNvSpPr>
            <a:spLocks noGrp="1"/>
          </p:cNvSpPr>
          <p:nvPr>
            <p:ph sz="quarter" idx="2"/>
          </p:nvPr>
        </p:nvSpPr>
        <p:spPr>
          <a:xfrm>
            <a:off x="457200" y="2362200"/>
            <a:ext cx="3657600" cy="3886200"/>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13" name="12 Marcador de contenido"/>
          <p:cNvSpPr>
            <a:spLocks noGrp="1"/>
          </p:cNvSpPr>
          <p:nvPr>
            <p:ph sz="quarter" idx="4"/>
          </p:nvPr>
        </p:nvSpPr>
        <p:spPr>
          <a:xfrm>
            <a:off x="4371975" y="2362200"/>
            <a:ext cx="3657600" cy="3886200"/>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12" name="11 Marcador de texto"/>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s-ES" smtClean="0"/>
              <a:t>Haga clic para modificar el estilo de texto del patrón</a:t>
            </a:r>
          </a:p>
        </p:txBody>
      </p:sp>
      <p:sp>
        <p:nvSpPr>
          <p:cNvPr id="14" name="13 Marcador de texto"/>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s-ES" smtClean="0"/>
              <a:t>Haga clic para modificar el estilo de texto del patrón</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6" name="5 Marcador de fecha"/>
          <p:cNvSpPr>
            <a:spLocks noGrp="1"/>
          </p:cNvSpPr>
          <p:nvPr>
            <p:ph type="dt" sz="half" idx="10"/>
          </p:nvPr>
        </p:nvSpPr>
        <p:spPr/>
        <p:txBody>
          <a:bodyPr rtlCol="0"/>
          <a:lstStyle/>
          <a:p>
            <a:fld id="{CAEFDB3E-03D8-450B-B1F0-A721C06F0535}" type="datetime1">
              <a:rPr lang="es-ES" smtClean="0"/>
              <a:t>05/05/2011</a:t>
            </a:fld>
            <a:endParaRPr lang="es-ES"/>
          </a:p>
        </p:txBody>
      </p:sp>
      <p:sp>
        <p:nvSpPr>
          <p:cNvPr id="7" name="6 Marcador de número de diapositiva"/>
          <p:cNvSpPr>
            <a:spLocks noGrp="1"/>
          </p:cNvSpPr>
          <p:nvPr>
            <p:ph type="sldNum" sz="quarter" idx="11"/>
          </p:nvPr>
        </p:nvSpPr>
        <p:spPr/>
        <p:txBody>
          <a:bodyPr rtlCol="0"/>
          <a:lstStyle/>
          <a:p>
            <a:fld id="{E72640A1-F26D-4318-B1F8-D4E871AD7748}" type="slidenum">
              <a:rPr lang="es-ES" smtClean="0"/>
              <a:pPr/>
              <a:t>‹Nº›</a:t>
            </a:fld>
            <a:endParaRPr lang="es-ES"/>
          </a:p>
        </p:txBody>
      </p:sp>
      <p:sp>
        <p:nvSpPr>
          <p:cNvPr id="8" name="7 Marcador de pie de página"/>
          <p:cNvSpPr>
            <a:spLocks noGrp="1"/>
          </p:cNvSpPr>
          <p:nvPr>
            <p:ph type="ftr" sz="quarter" idx="12"/>
          </p:nvPr>
        </p:nvSpPr>
        <p:spPr/>
        <p:txBody>
          <a:bodyPr rtlCol="0"/>
          <a:lstStyle/>
          <a:p>
            <a:endParaRPr lang="es-E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9F71EC10-72F3-4943-9C79-2135F4A63C8F}" type="datetime1">
              <a:rPr lang="es-ES" smtClean="0"/>
              <a:t>05/05/2011</a:t>
            </a:fld>
            <a:endParaRPr lang="es-ES"/>
          </a:p>
        </p:txBody>
      </p:sp>
      <p:sp>
        <p:nvSpPr>
          <p:cNvPr id="3" name="2 Marcador de pie de página"/>
          <p:cNvSpPr>
            <a:spLocks noGrp="1"/>
          </p:cNvSpPr>
          <p:nvPr>
            <p:ph type="ftr" sz="quarter" idx="11"/>
          </p:nvPr>
        </p:nvSpPr>
        <p:spPr/>
        <p:txBody>
          <a:bodyPr/>
          <a:lstStyle/>
          <a:p>
            <a:endParaRPr lang="es-ES"/>
          </a:p>
        </p:txBody>
      </p:sp>
      <p:sp>
        <p:nvSpPr>
          <p:cNvPr id="4" name="3 Marcador de número de diapositiva"/>
          <p:cNvSpPr>
            <a:spLocks noGrp="1"/>
          </p:cNvSpPr>
          <p:nvPr>
            <p:ph type="sldNum" sz="quarter" idx="12"/>
          </p:nvPr>
        </p:nvSpPr>
        <p:spPr/>
        <p:txBody>
          <a:bodyPr/>
          <a:lstStyle/>
          <a:p>
            <a:fld id="{E72640A1-F26D-4318-B1F8-D4E871AD7748}" type="slidenum">
              <a:rPr lang="es-ES" smtClean="0"/>
              <a:pPr/>
              <a:t>‹Nº›</a:t>
            </a:fld>
            <a:endParaRPr lang="es-E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ido con título">
    <p:bg>
      <p:bgRef idx="1001">
        <a:schemeClr val="bg1"/>
      </p:bgRef>
    </p:bg>
    <p:spTree>
      <p:nvGrpSpPr>
        <p:cNvPr id="1" name=""/>
        <p:cNvGrpSpPr/>
        <p:nvPr/>
      </p:nvGrpSpPr>
      <p:grpSpPr>
        <a:xfrm>
          <a:off x="0" y="0"/>
          <a:ext cx="0" cy="0"/>
          <a:chOff x="0" y="0"/>
          <a:chExt cx="0" cy="0"/>
        </a:xfrm>
      </p:grpSpPr>
      <p:sp>
        <p:nvSpPr>
          <p:cNvPr id="10" name="9 Conector recto"/>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1 Título"/>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es-ES" smtClean="0"/>
              <a:t>Haga clic para modificar el estilo de título del patrón</a:t>
            </a:r>
            <a:endParaRPr kumimoji="0" lang="en-US"/>
          </a:p>
        </p:txBody>
      </p:sp>
      <p:sp>
        <p:nvSpPr>
          <p:cNvPr id="3" name="2 Marcador de texto"/>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es-ES" smtClean="0"/>
              <a:t>Haga clic para modificar el estilo de texto del patrón</a:t>
            </a:r>
          </a:p>
        </p:txBody>
      </p:sp>
      <p:sp>
        <p:nvSpPr>
          <p:cNvPr id="8" name="7 Conector recto"/>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8 Conector recto"/>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10 Conector recto"/>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11 Rectángulo"/>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12 Conector recto"/>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13 Elipse"/>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17 Marcador de contenido"/>
          <p:cNvSpPr>
            <a:spLocks noGrp="1"/>
          </p:cNvSpPr>
          <p:nvPr>
            <p:ph sz="quarter" idx="1"/>
          </p:nvPr>
        </p:nvSpPr>
        <p:spPr>
          <a:xfrm>
            <a:off x="304800" y="274320"/>
            <a:ext cx="5638800" cy="6327648"/>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21" name="20 Marcador de fecha"/>
          <p:cNvSpPr>
            <a:spLocks noGrp="1"/>
          </p:cNvSpPr>
          <p:nvPr>
            <p:ph type="dt" sz="half" idx="14"/>
          </p:nvPr>
        </p:nvSpPr>
        <p:spPr/>
        <p:txBody>
          <a:bodyPr rtlCol="0"/>
          <a:lstStyle/>
          <a:p>
            <a:fld id="{0DCE3363-05EA-465C-B001-0256A6C6757C}" type="datetime1">
              <a:rPr lang="es-ES" smtClean="0"/>
              <a:t>05/05/2011</a:t>
            </a:fld>
            <a:endParaRPr lang="es-ES"/>
          </a:p>
        </p:txBody>
      </p:sp>
      <p:sp>
        <p:nvSpPr>
          <p:cNvPr id="22" name="21 Marcador de número de diapositiva"/>
          <p:cNvSpPr>
            <a:spLocks noGrp="1"/>
          </p:cNvSpPr>
          <p:nvPr>
            <p:ph type="sldNum" sz="quarter" idx="15"/>
          </p:nvPr>
        </p:nvSpPr>
        <p:spPr/>
        <p:txBody>
          <a:bodyPr rtlCol="0"/>
          <a:lstStyle/>
          <a:p>
            <a:fld id="{E72640A1-F26D-4318-B1F8-D4E871AD7748}" type="slidenum">
              <a:rPr lang="es-ES" smtClean="0"/>
              <a:pPr/>
              <a:t>‹Nº›</a:t>
            </a:fld>
            <a:endParaRPr lang="es-ES"/>
          </a:p>
        </p:txBody>
      </p:sp>
      <p:sp>
        <p:nvSpPr>
          <p:cNvPr id="23" name="22 Marcador de pie de página"/>
          <p:cNvSpPr>
            <a:spLocks noGrp="1"/>
          </p:cNvSpPr>
          <p:nvPr>
            <p:ph type="ftr" sz="quarter" idx="16"/>
          </p:nvPr>
        </p:nvSpPr>
        <p:spPr/>
        <p:txBody>
          <a:bodyPr rtlCol="0"/>
          <a:lstStyle/>
          <a:p>
            <a:endParaRPr lang="es-E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spTree>
      <p:nvGrpSpPr>
        <p:cNvPr id="1" name=""/>
        <p:cNvGrpSpPr/>
        <p:nvPr/>
      </p:nvGrpSpPr>
      <p:grpSpPr>
        <a:xfrm>
          <a:off x="0" y="0"/>
          <a:ext cx="0" cy="0"/>
          <a:chOff x="0" y="0"/>
          <a:chExt cx="0" cy="0"/>
        </a:xfrm>
      </p:grpSpPr>
      <p:sp>
        <p:nvSpPr>
          <p:cNvPr id="9" name="8 Conector recto"/>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12 Elipse"/>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1 Título"/>
          <p:cNvSpPr>
            <a:spLocks noGrp="1"/>
          </p:cNvSpPr>
          <p:nvPr>
            <p:ph type="title"/>
          </p:nvPr>
        </p:nvSpPr>
        <p:spPr>
          <a:xfrm rot="5400000">
            <a:off x="3350133" y="3200400"/>
            <a:ext cx="6309360" cy="457200"/>
          </a:xfrm>
        </p:spPr>
        <p:txBody>
          <a:bodyPr anchor="b"/>
          <a:lstStyle>
            <a:lvl1pPr algn="l">
              <a:buNone/>
              <a:defRPr sz="2000" b="1"/>
            </a:lvl1pPr>
          </a:lstStyle>
          <a:p>
            <a:r>
              <a:rPr kumimoji="0" lang="es-ES" smtClean="0"/>
              <a:t>Haga clic para modificar el estilo de título del patrón</a:t>
            </a:r>
            <a:endParaRPr kumimoji="0" lang="en-US"/>
          </a:p>
        </p:txBody>
      </p:sp>
      <p:sp>
        <p:nvSpPr>
          <p:cNvPr id="3" name="2 Marcador de posición de imagen"/>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es-ES" smtClean="0"/>
              <a:t>Haga clic en el icono para agregar una imagen</a:t>
            </a:r>
            <a:endParaRPr kumimoji="0" lang="en-US" dirty="0"/>
          </a:p>
        </p:txBody>
      </p:sp>
      <p:sp>
        <p:nvSpPr>
          <p:cNvPr id="4" name="3 Marcador de texto"/>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es-ES" smtClean="0"/>
              <a:t>Haga clic para modificar el estilo de texto del patrón</a:t>
            </a:r>
          </a:p>
        </p:txBody>
      </p:sp>
      <p:sp>
        <p:nvSpPr>
          <p:cNvPr id="10" name="9 Conector recto"/>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10 Rectángulo"/>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Conector recto"/>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18 Conector recto"/>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19 Conector recto"/>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16 Marcador de fecha"/>
          <p:cNvSpPr>
            <a:spLocks noGrp="1"/>
          </p:cNvSpPr>
          <p:nvPr>
            <p:ph type="dt" sz="half" idx="10"/>
          </p:nvPr>
        </p:nvSpPr>
        <p:spPr/>
        <p:txBody>
          <a:bodyPr rtlCol="0"/>
          <a:lstStyle/>
          <a:p>
            <a:fld id="{F55F4399-D3A7-49F2-B0DB-F6D63E5A3324}" type="datetime1">
              <a:rPr lang="es-ES" smtClean="0"/>
              <a:t>05/05/2011</a:t>
            </a:fld>
            <a:endParaRPr lang="es-ES"/>
          </a:p>
        </p:txBody>
      </p:sp>
      <p:sp>
        <p:nvSpPr>
          <p:cNvPr id="18" name="17 Marcador de número de diapositiva"/>
          <p:cNvSpPr>
            <a:spLocks noGrp="1"/>
          </p:cNvSpPr>
          <p:nvPr>
            <p:ph type="sldNum" sz="quarter" idx="11"/>
          </p:nvPr>
        </p:nvSpPr>
        <p:spPr/>
        <p:txBody>
          <a:bodyPr rtlCol="0"/>
          <a:lstStyle/>
          <a:p>
            <a:fld id="{E72640A1-F26D-4318-B1F8-D4E871AD7748}" type="slidenum">
              <a:rPr lang="es-ES" smtClean="0"/>
              <a:pPr/>
              <a:t>‹Nº›</a:t>
            </a:fld>
            <a:endParaRPr lang="es-ES"/>
          </a:p>
        </p:txBody>
      </p:sp>
      <p:sp>
        <p:nvSpPr>
          <p:cNvPr id="21" name="20 Marcador de pie de página"/>
          <p:cNvSpPr>
            <a:spLocks noGrp="1"/>
          </p:cNvSpPr>
          <p:nvPr>
            <p:ph type="ftr" sz="quarter" idx="12"/>
          </p:nvPr>
        </p:nvSpPr>
        <p:spPr/>
        <p:txBody>
          <a:bodyPr rtlCol="0"/>
          <a:lstStyle/>
          <a:p>
            <a:endParaRPr lang="es-E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15 Conector recto"/>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21 Marcador de título"/>
          <p:cNvSpPr>
            <a:spLocks noGrp="1"/>
          </p:cNvSpPr>
          <p:nvPr>
            <p:ph type="title"/>
          </p:nvPr>
        </p:nvSpPr>
        <p:spPr>
          <a:xfrm>
            <a:off x="457200" y="274638"/>
            <a:ext cx="7467600" cy="1143000"/>
          </a:xfrm>
          <a:prstGeom prst="rect">
            <a:avLst/>
          </a:prstGeom>
        </p:spPr>
        <p:txBody>
          <a:bodyPr vert="horz" anchor="b">
            <a:normAutofit/>
          </a:bodyPr>
          <a:lstStyle/>
          <a:p>
            <a:r>
              <a:rPr kumimoji="0" lang="es-ES" smtClean="0"/>
              <a:t>Haga clic para modificar el estilo de título del patrón</a:t>
            </a:r>
            <a:endParaRPr kumimoji="0" lang="en-US"/>
          </a:p>
        </p:txBody>
      </p:sp>
      <p:sp>
        <p:nvSpPr>
          <p:cNvPr id="13" name="12 Marcador de texto"/>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es-ES" smtClean="0"/>
              <a:t>Haga clic para modificar el estilo de texto del patrón</a:t>
            </a:r>
          </a:p>
          <a:p>
            <a:pPr lvl="1" eaLnBrk="1" latinLnBrk="0" hangingPunct="1"/>
            <a:r>
              <a:rPr kumimoji="0" lang="es-ES" smtClean="0"/>
              <a:t>Segundo nivel</a:t>
            </a:r>
          </a:p>
          <a:p>
            <a:pPr lvl="2" eaLnBrk="1" latinLnBrk="0" hangingPunct="1"/>
            <a:r>
              <a:rPr kumimoji="0" lang="es-ES" smtClean="0"/>
              <a:t>Tercer nivel</a:t>
            </a:r>
          </a:p>
          <a:p>
            <a:pPr lvl="3" eaLnBrk="1" latinLnBrk="0" hangingPunct="1"/>
            <a:r>
              <a:rPr kumimoji="0" lang="es-ES" smtClean="0"/>
              <a:t>Cuarto nivel</a:t>
            </a:r>
          </a:p>
          <a:p>
            <a:pPr lvl="4" eaLnBrk="1" latinLnBrk="0" hangingPunct="1"/>
            <a:r>
              <a:rPr kumimoji="0" lang="es-ES" smtClean="0"/>
              <a:t>Quinto nivel</a:t>
            </a:r>
            <a:endParaRPr kumimoji="0" lang="en-US"/>
          </a:p>
        </p:txBody>
      </p:sp>
      <p:sp>
        <p:nvSpPr>
          <p:cNvPr id="14" name="13 Marcador de fecha"/>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C9C0D117-5FAE-484F-A669-15A147D10976}" type="datetime1">
              <a:rPr lang="es-ES" smtClean="0"/>
              <a:t>05/05/2011</a:t>
            </a:fld>
            <a:endParaRPr lang="es-ES"/>
          </a:p>
        </p:txBody>
      </p:sp>
      <p:sp>
        <p:nvSpPr>
          <p:cNvPr id="3" name="2 Marcador de pie de página"/>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es-ES"/>
          </a:p>
        </p:txBody>
      </p:sp>
      <p:sp>
        <p:nvSpPr>
          <p:cNvPr id="7" name="6 Conector recto"/>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8 Conector recto"/>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9 Rectángulo"/>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Conector recto"/>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11 Elipse"/>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22 Marcador de número de diapositiva"/>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E72640A1-F26D-4318-B1F8-D4E871AD7748}" type="slidenum">
              <a:rPr lang="es-ES" smtClean="0"/>
              <a:pPr/>
              <a:t>‹Nº›</a:t>
            </a:fld>
            <a:endParaRPr lang="es-ES"/>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hf hdr="0" ftr="0" dt="0"/>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18.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19.pn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20.pn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21.pn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22.pn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23.pn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image" Target="../media/image24.png"/><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image" Target="../media/image25.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image" Target="../media/image26.png"/><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image" Target="../media/image27.png"/><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image" Target="../media/image28.png"/><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image" Target="../media/image29.png"/><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2051720" y="692696"/>
            <a:ext cx="7772400" cy="1470025"/>
          </a:xfrm>
        </p:spPr>
        <p:txBody>
          <a:bodyPr>
            <a:normAutofit/>
          </a:bodyPr>
          <a:lstStyle/>
          <a:p>
            <a:r>
              <a:rPr lang="es-ES" sz="4400" dirty="0" smtClean="0"/>
              <a:t>Montículos </a:t>
            </a:r>
            <a:endParaRPr lang="es-ES" sz="4400" dirty="0"/>
          </a:p>
        </p:txBody>
      </p:sp>
      <p:sp>
        <p:nvSpPr>
          <p:cNvPr id="3" name="2 Subtítulo"/>
          <p:cNvSpPr>
            <a:spLocks noGrp="1"/>
          </p:cNvSpPr>
          <p:nvPr>
            <p:ph type="subTitle" idx="1"/>
          </p:nvPr>
        </p:nvSpPr>
        <p:spPr>
          <a:xfrm>
            <a:off x="2339752" y="4797152"/>
            <a:ext cx="6400800" cy="1752600"/>
          </a:xfrm>
        </p:spPr>
        <p:txBody>
          <a:bodyPr>
            <a:normAutofit fontScale="92500" lnSpcReduction="20000"/>
          </a:bodyPr>
          <a:lstStyle/>
          <a:p>
            <a:r>
              <a:rPr lang="es-ES" sz="1800" dirty="0" smtClean="0"/>
              <a:t>			</a:t>
            </a:r>
          </a:p>
          <a:p>
            <a:endParaRPr lang="es-ES" sz="1800" dirty="0" smtClean="0"/>
          </a:p>
          <a:p>
            <a:endParaRPr lang="es-ES" sz="1800" dirty="0"/>
          </a:p>
          <a:p>
            <a:r>
              <a:rPr lang="es-ES" sz="1800" dirty="0" smtClean="0"/>
              <a:t>			Daniel González Pérez</a:t>
            </a:r>
          </a:p>
          <a:p>
            <a:r>
              <a:rPr lang="es-ES" sz="1800" dirty="0" smtClean="0"/>
              <a:t>			    Cristina Sánchez Aragón</a:t>
            </a:r>
          </a:p>
          <a:p>
            <a:r>
              <a:rPr lang="es-ES" sz="1800" dirty="0" smtClean="0"/>
              <a:t>			           Miguel Ángel Moreno Leiva</a:t>
            </a:r>
            <a:endParaRPr lang="es-ES" sz="1800" dirty="0"/>
          </a:p>
        </p:txBody>
      </p:sp>
      <p:sp>
        <p:nvSpPr>
          <p:cNvPr id="4" name="3 Marcador de número de diapositiva"/>
          <p:cNvSpPr>
            <a:spLocks noGrp="1"/>
          </p:cNvSpPr>
          <p:nvPr>
            <p:ph type="sldNum" sz="quarter" idx="12"/>
          </p:nvPr>
        </p:nvSpPr>
        <p:spPr/>
        <p:txBody>
          <a:bodyPr/>
          <a:lstStyle/>
          <a:p>
            <a:fld id="{E72640A1-F26D-4318-B1F8-D4E871AD7748}" type="slidenum">
              <a:rPr lang="es-ES" smtClean="0"/>
              <a:pPr/>
              <a:t>1</a:t>
            </a:fld>
            <a:endParaRPr lang="es-ES"/>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67544" y="0"/>
            <a:ext cx="7467600" cy="1143000"/>
          </a:xfrm>
        </p:spPr>
        <p:txBody>
          <a:bodyPr/>
          <a:lstStyle/>
          <a:p>
            <a:r>
              <a:rPr lang="es-ES" dirty="0" smtClean="0"/>
              <a:t>3. Implementación</a:t>
            </a:r>
            <a:endParaRPr lang="es-ES" dirty="0"/>
          </a:p>
        </p:txBody>
      </p:sp>
      <p:pic>
        <p:nvPicPr>
          <p:cNvPr id="5" name="4 Marcador de contenido" descr="4_1.png"/>
          <p:cNvPicPr>
            <a:picLocks noGrp="1" noChangeAspect="1"/>
          </p:cNvPicPr>
          <p:nvPr>
            <p:ph sz="quarter" idx="1"/>
          </p:nvPr>
        </p:nvPicPr>
        <p:blipFill>
          <a:blip r:embed="rId2" cstate="print"/>
          <a:stretch>
            <a:fillRect/>
          </a:stretch>
        </p:blipFill>
        <p:spPr>
          <a:xfrm>
            <a:off x="395536" y="1700808"/>
            <a:ext cx="8406286" cy="3888432"/>
          </a:xfrm>
        </p:spPr>
      </p:pic>
      <p:sp>
        <p:nvSpPr>
          <p:cNvPr id="4" name="3 Marcador de número de diapositiva"/>
          <p:cNvSpPr>
            <a:spLocks noGrp="1"/>
          </p:cNvSpPr>
          <p:nvPr>
            <p:ph type="sldNum" sz="quarter" idx="15"/>
          </p:nvPr>
        </p:nvSpPr>
        <p:spPr/>
        <p:txBody>
          <a:bodyPr/>
          <a:lstStyle/>
          <a:p>
            <a:fld id="{E72640A1-F26D-4318-B1F8-D4E871AD7748}" type="slidenum">
              <a:rPr lang="es-ES" smtClean="0"/>
              <a:pPr/>
              <a:t>10</a:t>
            </a:fld>
            <a:endParaRPr lang="es-ES"/>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67544" y="0"/>
            <a:ext cx="7467600" cy="1143000"/>
          </a:xfrm>
        </p:spPr>
        <p:txBody>
          <a:bodyPr/>
          <a:lstStyle/>
          <a:p>
            <a:r>
              <a:rPr lang="es-ES" dirty="0" smtClean="0"/>
              <a:t>3. Implementación</a:t>
            </a:r>
            <a:endParaRPr lang="es-ES" dirty="0"/>
          </a:p>
        </p:txBody>
      </p:sp>
      <p:pic>
        <p:nvPicPr>
          <p:cNvPr id="6" name="5 Marcador de contenido" descr="5.png"/>
          <p:cNvPicPr>
            <a:picLocks noGrp="1" noChangeAspect="1"/>
          </p:cNvPicPr>
          <p:nvPr>
            <p:ph sz="quarter" idx="1"/>
          </p:nvPr>
        </p:nvPicPr>
        <p:blipFill>
          <a:blip r:embed="rId2" cstate="print"/>
          <a:stretch>
            <a:fillRect/>
          </a:stretch>
        </p:blipFill>
        <p:spPr>
          <a:xfrm>
            <a:off x="174039" y="2420888"/>
            <a:ext cx="8862457" cy="2088232"/>
          </a:xfrm>
        </p:spPr>
      </p:pic>
      <p:sp>
        <p:nvSpPr>
          <p:cNvPr id="4" name="3 Marcador de número de diapositiva"/>
          <p:cNvSpPr>
            <a:spLocks noGrp="1"/>
          </p:cNvSpPr>
          <p:nvPr>
            <p:ph type="sldNum" sz="quarter" idx="15"/>
          </p:nvPr>
        </p:nvSpPr>
        <p:spPr/>
        <p:txBody>
          <a:bodyPr/>
          <a:lstStyle/>
          <a:p>
            <a:fld id="{E72640A1-F26D-4318-B1F8-D4E871AD7748}" type="slidenum">
              <a:rPr lang="es-ES" smtClean="0"/>
              <a:pPr/>
              <a:t>11</a:t>
            </a:fld>
            <a:endParaRPr lang="es-ES"/>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Rectangle 2"/>
          <p:cNvSpPr>
            <a:spLocks noGrp="1" noChangeArrowheads="1"/>
          </p:cNvSpPr>
          <p:nvPr>
            <p:ph type="title"/>
          </p:nvPr>
        </p:nvSpPr>
        <p:spPr>
          <a:xfrm>
            <a:off x="467544" y="0"/>
            <a:ext cx="7467600" cy="1143000"/>
          </a:xfrm>
        </p:spPr>
        <p:txBody>
          <a:bodyPr/>
          <a:lstStyle/>
          <a:p>
            <a:r>
              <a:rPr lang="es-ES" dirty="0" smtClean="0"/>
              <a:t>3. Implementación</a:t>
            </a:r>
            <a:endParaRPr lang="es-MX" dirty="0" smtClean="0"/>
          </a:p>
        </p:txBody>
      </p:sp>
      <p:sp>
        <p:nvSpPr>
          <p:cNvPr id="9220" name="Rectangle 3"/>
          <p:cNvSpPr>
            <a:spLocks noGrp="1" noChangeArrowheads="1"/>
          </p:cNvSpPr>
          <p:nvPr>
            <p:ph sz="quarter" idx="1"/>
          </p:nvPr>
        </p:nvSpPr>
        <p:spPr/>
        <p:txBody>
          <a:bodyPr/>
          <a:lstStyle/>
          <a:p>
            <a:pPr eaLnBrk="1" hangingPunct="1"/>
            <a:r>
              <a:rPr lang="es-MX" dirty="0" smtClean="0"/>
              <a:t>Pasos para insertar en un </a:t>
            </a:r>
            <a:r>
              <a:rPr lang="es-MX" dirty="0" err="1" smtClean="0"/>
              <a:t>Heap</a:t>
            </a:r>
            <a:endParaRPr lang="es-MX" dirty="0" smtClean="0"/>
          </a:p>
          <a:p>
            <a:pPr lvl="1" eaLnBrk="1" hangingPunct="1"/>
            <a:r>
              <a:rPr lang="es-MX" dirty="0" smtClean="0"/>
              <a:t>Agregamos el nodo. (de izquierda a derecha)</a:t>
            </a:r>
          </a:p>
          <a:p>
            <a:pPr lvl="1" eaLnBrk="1" hangingPunct="1"/>
            <a:r>
              <a:rPr lang="es-MX" dirty="0" smtClean="0"/>
              <a:t>Comparamos son su padre. </a:t>
            </a:r>
          </a:p>
          <a:p>
            <a:pPr lvl="2" eaLnBrk="1" hangingPunct="1"/>
            <a:r>
              <a:rPr lang="es-MX" sz="2500" dirty="0" smtClean="0"/>
              <a:t>Si es mayor permutamos hasta llegar a la raíz</a:t>
            </a:r>
          </a:p>
          <a:p>
            <a:pPr lvl="1" eaLnBrk="1" hangingPunct="1"/>
            <a:r>
              <a:rPr lang="es-MX" dirty="0" smtClean="0"/>
              <a:t>Repetimos  el paso 1 y 2 hasta llenar el nivel.</a:t>
            </a:r>
          </a:p>
          <a:p>
            <a:pPr lvl="1" eaLnBrk="1" hangingPunct="1"/>
            <a:r>
              <a:rPr lang="es-MX" dirty="0" smtClean="0"/>
              <a:t>Una vez llenado ese nivel pasamos al siguiente nivel.</a:t>
            </a:r>
          </a:p>
          <a:p>
            <a:pPr lvl="1" eaLnBrk="1" hangingPunct="1">
              <a:buFont typeface="Wingdings" pitchFamily="2" charset="2"/>
              <a:buNone/>
            </a:pPr>
            <a:endParaRPr lang="es-MX" dirty="0" smtClean="0"/>
          </a:p>
        </p:txBody>
      </p:sp>
      <p:sp>
        <p:nvSpPr>
          <p:cNvPr id="9218" name="5 Marcador de número de diapositiva"/>
          <p:cNvSpPr>
            <a:spLocks noGrp="1"/>
          </p:cNvSpPr>
          <p:nvPr>
            <p:ph type="sldNum" sz="quarter" idx="15"/>
          </p:nvPr>
        </p:nvSpPr>
        <p:spPr>
          <a:noFill/>
        </p:spPr>
        <p:txBody>
          <a:bodyPr/>
          <a:lstStyle/>
          <a:p>
            <a:fld id="{7394387A-11A2-4A79-878F-509F0660FBCD}" type="slidenum">
              <a:rPr lang="es-MX"/>
              <a:pPr/>
              <a:t>12</a:t>
            </a:fld>
            <a:endParaRPr lang="es-MX"/>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3" name="Rectangle 2"/>
          <p:cNvSpPr>
            <a:spLocks noGrp="1" noChangeArrowheads="1"/>
          </p:cNvSpPr>
          <p:nvPr>
            <p:ph type="title"/>
          </p:nvPr>
        </p:nvSpPr>
        <p:spPr>
          <a:xfrm>
            <a:off x="539552" y="0"/>
            <a:ext cx="7772400" cy="1143000"/>
          </a:xfrm>
        </p:spPr>
        <p:txBody>
          <a:bodyPr/>
          <a:lstStyle/>
          <a:p>
            <a:pPr eaLnBrk="1" hangingPunct="1"/>
            <a:r>
              <a:rPr lang="es-MX" dirty="0" smtClean="0"/>
              <a:t>Inserta  </a:t>
            </a:r>
            <a:r>
              <a:rPr lang="es-MX" dirty="0" smtClean="0"/>
              <a:t>(Ejemplo)</a:t>
            </a:r>
          </a:p>
        </p:txBody>
      </p:sp>
      <p:sp>
        <p:nvSpPr>
          <p:cNvPr id="10242" name="5 Marcador de número de diapositiva"/>
          <p:cNvSpPr>
            <a:spLocks noGrp="1"/>
          </p:cNvSpPr>
          <p:nvPr>
            <p:ph type="sldNum" sz="quarter" idx="15"/>
          </p:nvPr>
        </p:nvSpPr>
        <p:spPr>
          <a:noFill/>
        </p:spPr>
        <p:txBody>
          <a:bodyPr/>
          <a:lstStyle/>
          <a:p>
            <a:fld id="{EC7B09B3-2183-4D10-9C67-C94EB3A9F5B7}" type="slidenum">
              <a:rPr lang="es-MX"/>
              <a:pPr/>
              <a:t>13</a:t>
            </a:fld>
            <a:endParaRPr lang="es-MX"/>
          </a:p>
        </p:txBody>
      </p:sp>
      <p:sp>
        <p:nvSpPr>
          <p:cNvPr id="10244" name="Oval 4"/>
          <p:cNvSpPr>
            <a:spLocks noChangeArrowheads="1"/>
          </p:cNvSpPr>
          <p:nvPr/>
        </p:nvSpPr>
        <p:spPr bwMode="auto">
          <a:xfrm>
            <a:off x="971550" y="2060575"/>
            <a:ext cx="431800" cy="431800"/>
          </a:xfrm>
          <a:prstGeom prst="ellipse">
            <a:avLst/>
          </a:prstGeom>
          <a:solidFill>
            <a:schemeClr val="accent1"/>
          </a:solidFill>
          <a:ln w="9525">
            <a:solidFill>
              <a:schemeClr val="tx1"/>
            </a:solidFill>
            <a:round/>
            <a:headEnd/>
            <a:tailEnd/>
          </a:ln>
        </p:spPr>
        <p:txBody>
          <a:bodyPr wrap="none" anchor="ctr"/>
          <a:lstStyle/>
          <a:p>
            <a:pPr algn="ctr"/>
            <a:r>
              <a:rPr lang="es-MX" sz="1800"/>
              <a:t>19</a:t>
            </a:r>
          </a:p>
        </p:txBody>
      </p:sp>
      <p:sp>
        <p:nvSpPr>
          <p:cNvPr id="10245" name="Oval 13"/>
          <p:cNvSpPr>
            <a:spLocks noChangeArrowheads="1"/>
          </p:cNvSpPr>
          <p:nvPr/>
        </p:nvSpPr>
        <p:spPr bwMode="auto">
          <a:xfrm>
            <a:off x="252413" y="5805488"/>
            <a:ext cx="503237" cy="433387"/>
          </a:xfrm>
          <a:prstGeom prst="ellipse">
            <a:avLst/>
          </a:prstGeom>
          <a:solidFill>
            <a:schemeClr val="accent1"/>
          </a:solidFill>
          <a:ln w="9525">
            <a:solidFill>
              <a:schemeClr val="tx1"/>
            </a:solidFill>
            <a:round/>
            <a:headEnd/>
            <a:tailEnd/>
          </a:ln>
        </p:spPr>
        <p:txBody>
          <a:bodyPr wrap="none" anchor="ctr"/>
          <a:lstStyle/>
          <a:p>
            <a:pPr algn="ctr"/>
            <a:r>
              <a:rPr lang="es-MX"/>
              <a:t>30</a:t>
            </a:r>
          </a:p>
        </p:txBody>
      </p:sp>
      <p:sp>
        <p:nvSpPr>
          <p:cNvPr id="10246" name="Oval 14"/>
          <p:cNvSpPr>
            <a:spLocks noChangeArrowheads="1"/>
          </p:cNvSpPr>
          <p:nvPr/>
        </p:nvSpPr>
        <p:spPr bwMode="auto">
          <a:xfrm>
            <a:off x="2555875" y="2787650"/>
            <a:ext cx="503238" cy="433388"/>
          </a:xfrm>
          <a:prstGeom prst="ellipse">
            <a:avLst/>
          </a:prstGeom>
          <a:solidFill>
            <a:schemeClr val="accent1"/>
          </a:solidFill>
          <a:ln w="9525">
            <a:solidFill>
              <a:schemeClr val="tx1"/>
            </a:solidFill>
            <a:round/>
            <a:headEnd/>
            <a:tailEnd/>
          </a:ln>
        </p:spPr>
        <p:txBody>
          <a:bodyPr wrap="none" anchor="ctr"/>
          <a:lstStyle/>
          <a:p>
            <a:pPr algn="ctr"/>
            <a:r>
              <a:rPr lang="es-MX"/>
              <a:t>24</a:t>
            </a:r>
          </a:p>
        </p:txBody>
      </p:sp>
      <p:sp>
        <p:nvSpPr>
          <p:cNvPr id="10247" name="Oval 15"/>
          <p:cNvSpPr>
            <a:spLocks noChangeArrowheads="1"/>
          </p:cNvSpPr>
          <p:nvPr/>
        </p:nvSpPr>
        <p:spPr bwMode="auto">
          <a:xfrm>
            <a:off x="3132138" y="2139950"/>
            <a:ext cx="503237" cy="433388"/>
          </a:xfrm>
          <a:prstGeom prst="ellipse">
            <a:avLst/>
          </a:prstGeom>
          <a:solidFill>
            <a:schemeClr val="accent1"/>
          </a:solidFill>
          <a:ln w="9525">
            <a:solidFill>
              <a:schemeClr val="tx1"/>
            </a:solidFill>
            <a:round/>
            <a:headEnd/>
            <a:tailEnd/>
          </a:ln>
        </p:spPr>
        <p:txBody>
          <a:bodyPr wrap="none" anchor="ctr"/>
          <a:lstStyle/>
          <a:p>
            <a:pPr algn="ctr"/>
            <a:r>
              <a:rPr lang="es-MX"/>
              <a:t>19</a:t>
            </a:r>
          </a:p>
        </p:txBody>
      </p:sp>
      <p:sp>
        <p:nvSpPr>
          <p:cNvPr id="10248" name="Text Box 16"/>
          <p:cNvSpPr txBox="1">
            <a:spLocks noChangeArrowheads="1"/>
          </p:cNvSpPr>
          <p:nvPr/>
        </p:nvSpPr>
        <p:spPr bwMode="auto">
          <a:xfrm>
            <a:off x="231775" y="1622425"/>
            <a:ext cx="2103438" cy="396875"/>
          </a:xfrm>
          <a:prstGeom prst="rect">
            <a:avLst/>
          </a:prstGeom>
          <a:noFill/>
          <a:ln w="9525">
            <a:noFill/>
            <a:miter lim="800000"/>
            <a:headEnd/>
            <a:tailEnd/>
          </a:ln>
        </p:spPr>
        <p:txBody>
          <a:bodyPr wrap="none">
            <a:spAutoFit/>
          </a:bodyPr>
          <a:lstStyle/>
          <a:p>
            <a:r>
              <a:rPr lang="es-MX"/>
              <a:t>Agregamos el 19</a:t>
            </a:r>
          </a:p>
        </p:txBody>
      </p:sp>
      <p:sp>
        <p:nvSpPr>
          <p:cNvPr id="10249" name="Text Box 17"/>
          <p:cNvSpPr txBox="1">
            <a:spLocks noChangeArrowheads="1"/>
          </p:cNvSpPr>
          <p:nvPr/>
        </p:nvSpPr>
        <p:spPr bwMode="auto">
          <a:xfrm>
            <a:off x="3303588" y="1628775"/>
            <a:ext cx="2103437" cy="396875"/>
          </a:xfrm>
          <a:prstGeom prst="rect">
            <a:avLst/>
          </a:prstGeom>
          <a:noFill/>
          <a:ln w="9525">
            <a:noFill/>
            <a:miter lim="800000"/>
            <a:headEnd/>
            <a:tailEnd/>
          </a:ln>
        </p:spPr>
        <p:txBody>
          <a:bodyPr wrap="none">
            <a:spAutoFit/>
          </a:bodyPr>
          <a:lstStyle/>
          <a:p>
            <a:r>
              <a:rPr lang="es-MX"/>
              <a:t>Agregamos el 24</a:t>
            </a:r>
          </a:p>
        </p:txBody>
      </p:sp>
      <p:sp>
        <p:nvSpPr>
          <p:cNvPr id="10250" name="Line 18"/>
          <p:cNvSpPr>
            <a:spLocks noChangeShapeType="1"/>
          </p:cNvSpPr>
          <p:nvPr/>
        </p:nvSpPr>
        <p:spPr bwMode="auto">
          <a:xfrm flipH="1">
            <a:off x="2916238" y="2492375"/>
            <a:ext cx="360362" cy="360363"/>
          </a:xfrm>
          <a:prstGeom prst="line">
            <a:avLst/>
          </a:prstGeom>
          <a:noFill/>
          <a:ln w="9525">
            <a:solidFill>
              <a:schemeClr val="tx1"/>
            </a:solidFill>
            <a:round/>
            <a:headEnd/>
            <a:tailEnd/>
          </a:ln>
        </p:spPr>
        <p:txBody>
          <a:bodyPr/>
          <a:lstStyle/>
          <a:p>
            <a:endParaRPr lang="es-ES"/>
          </a:p>
        </p:txBody>
      </p:sp>
      <p:sp>
        <p:nvSpPr>
          <p:cNvPr id="10251" name="Text Box 20"/>
          <p:cNvSpPr txBox="1">
            <a:spLocks noChangeArrowheads="1"/>
          </p:cNvSpPr>
          <p:nvPr/>
        </p:nvSpPr>
        <p:spPr bwMode="auto">
          <a:xfrm>
            <a:off x="2195513" y="3429000"/>
            <a:ext cx="2898775" cy="701675"/>
          </a:xfrm>
          <a:prstGeom prst="rect">
            <a:avLst/>
          </a:prstGeom>
          <a:noFill/>
          <a:ln w="9525">
            <a:noFill/>
            <a:miter lim="800000"/>
            <a:headEnd/>
            <a:tailEnd/>
          </a:ln>
        </p:spPr>
        <p:txBody>
          <a:bodyPr wrap="none">
            <a:spAutoFit/>
          </a:bodyPr>
          <a:lstStyle/>
          <a:p>
            <a:r>
              <a:rPr lang="es-MX"/>
              <a:t>Comparamos el 24 &gt; 19</a:t>
            </a:r>
          </a:p>
          <a:p>
            <a:endParaRPr lang="es-MX"/>
          </a:p>
        </p:txBody>
      </p:sp>
      <p:sp>
        <p:nvSpPr>
          <p:cNvPr id="10252" name="Oval 21"/>
          <p:cNvSpPr>
            <a:spLocks noChangeArrowheads="1"/>
          </p:cNvSpPr>
          <p:nvPr/>
        </p:nvSpPr>
        <p:spPr bwMode="auto">
          <a:xfrm>
            <a:off x="4356100" y="2787650"/>
            <a:ext cx="503238" cy="433388"/>
          </a:xfrm>
          <a:prstGeom prst="ellipse">
            <a:avLst/>
          </a:prstGeom>
          <a:solidFill>
            <a:schemeClr val="accent1"/>
          </a:solidFill>
          <a:ln w="9525">
            <a:solidFill>
              <a:schemeClr val="tx1"/>
            </a:solidFill>
            <a:round/>
            <a:headEnd/>
            <a:tailEnd/>
          </a:ln>
        </p:spPr>
        <p:txBody>
          <a:bodyPr wrap="none" anchor="ctr"/>
          <a:lstStyle/>
          <a:p>
            <a:pPr algn="ctr"/>
            <a:r>
              <a:rPr lang="es-MX"/>
              <a:t>19</a:t>
            </a:r>
          </a:p>
        </p:txBody>
      </p:sp>
      <p:sp>
        <p:nvSpPr>
          <p:cNvPr id="10253" name="Oval 22"/>
          <p:cNvSpPr>
            <a:spLocks noChangeArrowheads="1"/>
          </p:cNvSpPr>
          <p:nvPr/>
        </p:nvSpPr>
        <p:spPr bwMode="auto">
          <a:xfrm>
            <a:off x="4932363" y="2139950"/>
            <a:ext cx="503237" cy="433388"/>
          </a:xfrm>
          <a:prstGeom prst="ellipse">
            <a:avLst/>
          </a:prstGeom>
          <a:solidFill>
            <a:schemeClr val="accent1"/>
          </a:solidFill>
          <a:ln w="9525">
            <a:solidFill>
              <a:schemeClr val="tx1"/>
            </a:solidFill>
            <a:round/>
            <a:headEnd/>
            <a:tailEnd/>
          </a:ln>
        </p:spPr>
        <p:txBody>
          <a:bodyPr wrap="none" anchor="ctr"/>
          <a:lstStyle/>
          <a:p>
            <a:pPr algn="ctr"/>
            <a:r>
              <a:rPr lang="es-MX"/>
              <a:t>24</a:t>
            </a:r>
          </a:p>
        </p:txBody>
      </p:sp>
      <p:sp>
        <p:nvSpPr>
          <p:cNvPr id="10254" name="Line 23"/>
          <p:cNvSpPr>
            <a:spLocks noChangeShapeType="1"/>
          </p:cNvSpPr>
          <p:nvPr/>
        </p:nvSpPr>
        <p:spPr bwMode="auto">
          <a:xfrm flipH="1">
            <a:off x="4572000" y="2492375"/>
            <a:ext cx="360363" cy="360363"/>
          </a:xfrm>
          <a:prstGeom prst="line">
            <a:avLst/>
          </a:prstGeom>
          <a:noFill/>
          <a:ln w="9525">
            <a:solidFill>
              <a:schemeClr val="tx1"/>
            </a:solidFill>
            <a:round/>
            <a:headEnd/>
            <a:tailEnd/>
          </a:ln>
        </p:spPr>
        <p:txBody>
          <a:bodyPr/>
          <a:lstStyle/>
          <a:p>
            <a:endParaRPr lang="es-ES"/>
          </a:p>
        </p:txBody>
      </p:sp>
      <p:sp>
        <p:nvSpPr>
          <p:cNvPr id="10255" name="Line 24"/>
          <p:cNvSpPr>
            <a:spLocks noChangeShapeType="1"/>
          </p:cNvSpPr>
          <p:nvPr/>
        </p:nvSpPr>
        <p:spPr bwMode="auto">
          <a:xfrm flipV="1">
            <a:off x="2627313" y="2355850"/>
            <a:ext cx="360362" cy="360363"/>
          </a:xfrm>
          <a:prstGeom prst="line">
            <a:avLst/>
          </a:prstGeom>
          <a:noFill/>
          <a:ln w="9525">
            <a:solidFill>
              <a:schemeClr val="tx1"/>
            </a:solidFill>
            <a:round/>
            <a:headEnd/>
            <a:tailEnd type="triangle" w="med" len="med"/>
          </a:ln>
        </p:spPr>
        <p:txBody>
          <a:bodyPr/>
          <a:lstStyle/>
          <a:p>
            <a:endParaRPr lang="es-ES"/>
          </a:p>
        </p:txBody>
      </p:sp>
      <p:sp>
        <p:nvSpPr>
          <p:cNvPr id="10256" name="Line 25"/>
          <p:cNvSpPr>
            <a:spLocks noChangeShapeType="1"/>
          </p:cNvSpPr>
          <p:nvPr/>
        </p:nvSpPr>
        <p:spPr bwMode="auto">
          <a:xfrm flipH="1">
            <a:off x="3059113" y="2571750"/>
            <a:ext cx="576262" cy="647700"/>
          </a:xfrm>
          <a:prstGeom prst="line">
            <a:avLst/>
          </a:prstGeom>
          <a:noFill/>
          <a:ln w="9525">
            <a:solidFill>
              <a:schemeClr val="tx1"/>
            </a:solidFill>
            <a:round/>
            <a:headEnd/>
            <a:tailEnd type="triangle" w="med" len="med"/>
          </a:ln>
        </p:spPr>
        <p:txBody>
          <a:bodyPr/>
          <a:lstStyle/>
          <a:p>
            <a:endParaRPr lang="es-ES"/>
          </a:p>
        </p:txBody>
      </p:sp>
      <p:sp>
        <p:nvSpPr>
          <p:cNvPr id="10257" name="Text Box 26"/>
          <p:cNvSpPr txBox="1">
            <a:spLocks noChangeArrowheads="1"/>
          </p:cNvSpPr>
          <p:nvPr/>
        </p:nvSpPr>
        <p:spPr bwMode="auto">
          <a:xfrm>
            <a:off x="3687763" y="2562225"/>
            <a:ext cx="660400" cy="579438"/>
          </a:xfrm>
          <a:prstGeom prst="rect">
            <a:avLst/>
          </a:prstGeom>
          <a:noFill/>
          <a:ln w="9525">
            <a:noFill/>
            <a:miter lim="800000"/>
            <a:headEnd/>
            <a:tailEnd/>
          </a:ln>
        </p:spPr>
        <p:txBody>
          <a:bodyPr wrap="none">
            <a:spAutoFit/>
          </a:bodyPr>
          <a:lstStyle/>
          <a:p>
            <a:r>
              <a:rPr lang="es-MX" sz="3200"/>
              <a:t>=&gt;</a:t>
            </a:r>
          </a:p>
        </p:txBody>
      </p:sp>
      <p:sp>
        <p:nvSpPr>
          <p:cNvPr id="10258" name="Oval 27"/>
          <p:cNvSpPr>
            <a:spLocks noChangeArrowheads="1"/>
          </p:cNvSpPr>
          <p:nvPr/>
        </p:nvSpPr>
        <p:spPr bwMode="auto">
          <a:xfrm>
            <a:off x="7380288" y="2708275"/>
            <a:ext cx="503237" cy="433388"/>
          </a:xfrm>
          <a:prstGeom prst="ellipse">
            <a:avLst/>
          </a:prstGeom>
          <a:solidFill>
            <a:schemeClr val="accent1"/>
          </a:solidFill>
          <a:ln w="9525">
            <a:solidFill>
              <a:schemeClr val="tx1"/>
            </a:solidFill>
            <a:round/>
            <a:headEnd/>
            <a:tailEnd/>
          </a:ln>
        </p:spPr>
        <p:txBody>
          <a:bodyPr wrap="none" anchor="ctr"/>
          <a:lstStyle/>
          <a:p>
            <a:pPr algn="ctr"/>
            <a:r>
              <a:rPr lang="es-MX"/>
              <a:t>14</a:t>
            </a:r>
          </a:p>
        </p:txBody>
      </p:sp>
      <p:sp>
        <p:nvSpPr>
          <p:cNvPr id="10259" name="Text Box 28"/>
          <p:cNvSpPr txBox="1">
            <a:spLocks noChangeArrowheads="1"/>
          </p:cNvSpPr>
          <p:nvPr/>
        </p:nvSpPr>
        <p:spPr bwMode="auto">
          <a:xfrm>
            <a:off x="6300788" y="1628775"/>
            <a:ext cx="2103437" cy="396875"/>
          </a:xfrm>
          <a:prstGeom prst="rect">
            <a:avLst/>
          </a:prstGeom>
          <a:noFill/>
          <a:ln w="9525">
            <a:noFill/>
            <a:miter lim="800000"/>
            <a:headEnd/>
            <a:tailEnd/>
          </a:ln>
        </p:spPr>
        <p:txBody>
          <a:bodyPr wrap="none">
            <a:spAutoFit/>
          </a:bodyPr>
          <a:lstStyle/>
          <a:p>
            <a:r>
              <a:rPr lang="es-MX"/>
              <a:t>Agregamos el 14</a:t>
            </a:r>
          </a:p>
        </p:txBody>
      </p:sp>
      <p:sp>
        <p:nvSpPr>
          <p:cNvPr id="10260" name="Oval 29"/>
          <p:cNvSpPr>
            <a:spLocks noChangeArrowheads="1"/>
          </p:cNvSpPr>
          <p:nvPr/>
        </p:nvSpPr>
        <p:spPr bwMode="auto">
          <a:xfrm>
            <a:off x="6300788" y="2708275"/>
            <a:ext cx="503237" cy="433388"/>
          </a:xfrm>
          <a:prstGeom prst="ellipse">
            <a:avLst/>
          </a:prstGeom>
          <a:solidFill>
            <a:schemeClr val="accent1"/>
          </a:solidFill>
          <a:ln w="9525">
            <a:solidFill>
              <a:schemeClr val="tx1"/>
            </a:solidFill>
            <a:round/>
            <a:headEnd/>
            <a:tailEnd/>
          </a:ln>
        </p:spPr>
        <p:txBody>
          <a:bodyPr wrap="none" anchor="ctr"/>
          <a:lstStyle/>
          <a:p>
            <a:pPr algn="ctr"/>
            <a:r>
              <a:rPr lang="es-MX"/>
              <a:t>19</a:t>
            </a:r>
          </a:p>
        </p:txBody>
      </p:sp>
      <p:sp>
        <p:nvSpPr>
          <p:cNvPr id="10261" name="Oval 30"/>
          <p:cNvSpPr>
            <a:spLocks noChangeArrowheads="1"/>
          </p:cNvSpPr>
          <p:nvPr/>
        </p:nvSpPr>
        <p:spPr bwMode="auto">
          <a:xfrm>
            <a:off x="6877050" y="2060575"/>
            <a:ext cx="503238" cy="433388"/>
          </a:xfrm>
          <a:prstGeom prst="ellipse">
            <a:avLst/>
          </a:prstGeom>
          <a:solidFill>
            <a:schemeClr val="accent1"/>
          </a:solidFill>
          <a:ln w="9525">
            <a:solidFill>
              <a:schemeClr val="tx1"/>
            </a:solidFill>
            <a:round/>
            <a:headEnd/>
            <a:tailEnd/>
          </a:ln>
        </p:spPr>
        <p:txBody>
          <a:bodyPr wrap="none" anchor="ctr"/>
          <a:lstStyle/>
          <a:p>
            <a:pPr algn="ctr"/>
            <a:r>
              <a:rPr lang="es-MX"/>
              <a:t>24</a:t>
            </a:r>
          </a:p>
        </p:txBody>
      </p:sp>
      <p:sp>
        <p:nvSpPr>
          <p:cNvPr id="10262" name="Line 31"/>
          <p:cNvSpPr>
            <a:spLocks noChangeShapeType="1"/>
          </p:cNvSpPr>
          <p:nvPr/>
        </p:nvSpPr>
        <p:spPr bwMode="auto">
          <a:xfrm flipH="1">
            <a:off x="6659563" y="2420938"/>
            <a:ext cx="360362" cy="360362"/>
          </a:xfrm>
          <a:prstGeom prst="line">
            <a:avLst/>
          </a:prstGeom>
          <a:noFill/>
          <a:ln w="9525">
            <a:solidFill>
              <a:schemeClr val="tx1"/>
            </a:solidFill>
            <a:round/>
            <a:headEnd/>
            <a:tailEnd/>
          </a:ln>
        </p:spPr>
        <p:txBody>
          <a:bodyPr/>
          <a:lstStyle/>
          <a:p>
            <a:endParaRPr lang="es-ES"/>
          </a:p>
        </p:txBody>
      </p:sp>
      <p:sp>
        <p:nvSpPr>
          <p:cNvPr id="10263" name="Line 32"/>
          <p:cNvSpPr>
            <a:spLocks noChangeShapeType="1"/>
          </p:cNvSpPr>
          <p:nvPr/>
        </p:nvSpPr>
        <p:spPr bwMode="auto">
          <a:xfrm>
            <a:off x="7308850" y="2420938"/>
            <a:ext cx="287338" cy="287337"/>
          </a:xfrm>
          <a:prstGeom prst="line">
            <a:avLst/>
          </a:prstGeom>
          <a:noFill/>
          <a:ln w="9525">
            <a:solidFill>
              <a:schemeClr val="tx1"/>
            </a:solidFill>
            <a:round/>
            <a:headEnd/>
            <a:tailEnd/>
          </a:ln>
        </p:spPr>
        <p:txBody>
          <a:bodyPr/>
          <a:lstStyle/>
          <a:p>
            <a:endParaRPr lang="es-ES"/>
          </a:p>
        </p:txBody>
      </p:sp>
      <p:sp>
        <p:nvSpPr>
          <p:cNvPr id="10264" name="Text Box 33"/>
          <p:cNvSpPr txBox="1">
            <a:spLocks noChangeArrowheads="1"/>
          </p:cNvSpPr>
          <p:nvPr/>
        </p:nvSpPr>
        <p:spPr bwMode="auto">
          <a:xfrm>
            <a:off x="5724525" y="3429000"/>
            <a:ext cx="2898775" cy="701675"/>
          </a:xfrm>
          <a:prstGeom prst="rect">
            <a:avLst/>
          </a:prstGeom>
          <a:noFill/>
          <a:ln w="9525">
            <a:noFill/>
            <a:miter lim="800000"/>
            <a:headEnd/>
            <a:tailEnd/>
          </a:ln>
        </p:spPr>
        <p:txBody>
          <a:bodyPr>
            <a:spAutoFit/>
          </a:bodyPr>
          <a:lstStyle/>
          <a:p>
            <a:r>
              <a:rPr lang="es-MX"/>
              <a:t>Comparamos el 14 &gt; 24</a:t>
            </a:r>
          </a:p>
          <a:p>
            <a:endParaRPr lang="es-MX"/>
          </a:p>
        </p:txBody>
      </p:sp>
      <p:sp>
        <p:nvSpPr>
          <p:cNvPr id="10265" name="Oval 34"/>
          <p:cNvSpPr>
            <a:spLocks noChangeArrowheads="1"/>
          </p:cNvSpPr>
          <p:nvPr/>
        </p:nvSpPr>
        <p:spPr bwMode="auto">
          <a:xfrm>
            <a:off x="1908175" y="5084763"/>
            <a:ext cx="503238" cy="433387"/>
          </a:xfrm>
          <a:prstGeom prst="ellipse">
            <a:avLst/>
          </a:prstGeom>
          <a:solidFill>
            <a:schemeClr val="accent1"/>
          </a:solidFill>
          <a:ln w="9525">
            <a:solidFill>
              <a:schemeClr val="tx1"/>
            </a:solidFill>
            <a:round/>
            <a:headEnd/>
            <a:tailEnd/>
          </a:ln>
        </p:spPr>
        <p:txBody>
          <a:bodyPr wrap="none" anchor="ctr"/>
          <a:lstStyle/>
          <a:p>
            <a:pPr algn="ctr"/>
            <a:r>
              <a:rPr lang="es-MX"/>
              <a:t>14</a:t>
            </a:r>
          </a:p>
        </p:txBody>
      </p:sp>
      <p:sp>
        <p:nvSpPr>
          <p:cNvPr id="10266" name="Text Box 35"/>
          <p:cNvSpPr txBox="1">
            <a:spLocks noChangeArrowheads="1"/>
          </p:cNvSpPr>
          <p:nvPr/>
        </p:nvSpPr>
        <p:spPr bwMode="auto">
          <a:xfrm>
            <a:off x="468313" y="3860800"/>
            <a:ext cx="2103437" cy="396875"/>
          </a:xfrm>
          <a:prstGeom prst="rect">
            <a:avLst/>
          </a:prstGeom>
          <a:noFill/>
          <a:ln w="9525">
            <a:noFill/>
            <a:miter lim="800000"/>
            <a:headEnd/>
            <a:tailEnd/>
          </a:ln>
        </p:spPr>
        <p:txBody>
          <a:bodyPr wrap="none">
            <a:spAutoFit/>
          </a:bodyPr>
          <a:lstStyle/>
          <a:p>
            <a:r>
              <a:rPr lang="es-MX"/>
              <a:t>Agregamos el 30</a:t>
            </a:r>
          </a:p>
        </p:txBody>
      </p:sp>
      <p:sp>
        <p:nvSpPr>
          <p:cNvPr id="10267" name="Oval 36"/>
          <p:cNvSpPr>
            <a:spLocks noChangeArrowheads="1"/>
          </p:cNvSpPr>
          <p:nvPr/>
        </p:nvSpPr>
        <p:spPr bwMode="auto">
          <a:xfrm>
            <a:off x="828675" y="5084763"/>
            <a:ext cx="503238" cy="433387"/>
          </a:xfrm>
          <a:prstGeom prst="ellipse">
            <a:avLst/>
          </a:prstGeom>
          <a:solidFill>
            <a:schemeClr val="accent1"/>
          </a:solidFill>
          <a:ln w="9525">
            <a:solidFill>
              <a:schemeClr val="tx1"/>
            </a:solidFill>
            <a:round/>
            <a:headEnd/>
            <a:tailEnd/>
          </a:ln>
        </p:spPr>
        <p:txBody>
          <a:bodyPr wrap="none" anchor="ctr"/>
          <a:lstStyle/>
          <a:p>
            <a:pPr algn="ctr"/>
            <a:r>
              <a:rPr lang="es-MX"/>
              <a:t>19</a:t>
            </a:r>
          </a:p>
        </p:txBody>
      </p:sp>
      <p:sp>
        <p:nvSpPr>
          <p:cNvPr id="10268" name="Oval 37"/>
          <p:cNvSpPr>
            <a:spLocks noChangeArrowheads="1"/>
          </p:cNvSpPr>
          <p:nvPr/>
        </p:nvSpPr>
        <p:spPr bwMode="auto">
          <a:xfrm>
            <a:off x="1404938" y="4437063"/>
            <a:ext cx="503237" cy="433387"/>
          </a:xfrm>
          <a:prstGeom prst="ellipse">
            <a:avLst/>
          </a:prstGeom>
          <a:solidFill>
            <a:schemeClr val="accent1"/>
          </a:solidFill>
          <a:ln w="9525">
            <a:solidFill>
              <a:schemeClr val="tx1"/>
            </a:solidFill>
            <a:round/>
            <a:headEnd/>
            <a:tailEnd/>
          </a:ln>
        </p:spPr>
        <p:txBody>
          <a:bodyPr wrap="none" anchor="ctr"/>
          <a:lstStyle/>
          <a:p>
            <a:pPr algn="ctr"/>
            <a:r>
              <a:rPr lang="es-MX"/>
              <a:t>24</a:t>
            </a:r>
          </a:p>
        </p:txBody>
      </p:sp>
      <p:sp>
        <p:nvSpPr>
          <p:cNvPr id="10269" name="Line 38"/>
          <p:cNvSpPr>
            <a:spLocks noChangeShapeType="1"/>
          </p:cNvSpPr>
          <p:nvPr/>
        </p:nvSpPr>
        <p:spPr bwMode="auto">
          <a:xfrm flipH="1">
            <a:off x="1187450" y="4797425"/>
            <a:ext cx="360363" cy="360363"/>
          </a:xfrm>
          <a:prstGeom prst="line">
            <a:avLst/>
          </a:prstGeom>
          <a:noFill/>
          <a:ln w="9525">
            <a:solidFill>
              <a:schemeClr val="tx1"/>
            </a:solidFill>
            <a:round/>
            <a:headEnd/>
            <a:tailEnd/>
          </a:ln>
        </p:spPr>
        <p:txBody>
          <a:bodyPr/>
          <a:lstStyle/>
          <a:p>
            <a:endParaRPr lang="es-ES"/>
          </a:p>
        </p:txBody>
      </p:sp>
      <p:sp>
        <p:nvSpPr>
          <p:cNvPr id="10270" name="Line 39"/>
          <p:cNvSpPr>
            <a:spLocks noChangeShapeType="1"/>
          </p:cNvSpPr>
          <p:nvPr/>
        </p:nvSpPr>
        <p:spPr bwMode="auto">
          <a:xfrm>
            <a:off x="1836738" y="4797425"/>
            <a:ext cx="287337" cy="287338"/>
          </a:xfrm>
          <a:prstGeom prst="line">
            <a:avLst/>
          </a:prstGeom>
          <a:noFill/>
          <a:ln w="9525">
            <a:solidFill>
              <a:schemeClr val="tx1"/>
            </a:solidFill>
            <a:round/>
            <a:headEnd/>
            <a:tailEnd/>
          </a:ln>
        </p:spPr>
        <p:txBody>
          <a:bodyPr/>
          <a:lstStyle/>
          <a:p>
            <a:endParaRPr lang="es-ES"/>
          </a:p>
        </p:txBody>
      </p:sp>
      <p:sp>
        <p:nvSpPr>
          <p:cNvPr id="10271" name="Line 40"/>
          <p:cNvSpPr>
            <a:spLocks noChangeShapeType="1"/>
          </p:cNvSpPr>
          <p:nvPr/>
        </p:nvSpPr>
        <p:spPr bwMode="auto">
          <a:xfrm flipH="1">
            <a:off x="611188" y="5445125"/>
            <a:ext cx="358775" cy="360363"/>
          </a:xfrm>
          <a:prstGeom prst="line">
            <a:avLst/>
          </a:prstGeom>
          <a:noFill/>
          <a:ln w="9525">
            <a:solidFill>
              <a:schemeClr val="tx1"/>
            </a:solidFill>
            <a:round/>
            <a:headEnd/>
            <a:tailEnd/>
          </a:ln>
        </p:spPr>
        <p:txBody>
          <a:bodyPr/>
          <a:lstStyle/>
          <a:p>
            <a:endParaRPr lang="es-ES"/>
          </a:p>
        </p:txBody>
      </p:sp>
      <p:sp>
        <p:nvSpPr>
          <p:cNvPr id="10272" name="Text Box 41"/>
          <p:cNvSpPr txBox="1">
            <a:spLocks noChangeArrowheads="1"/>
          </p:cNvSpPr>
          <p:nvPr/>
        </p:nvSpPr>
        <p:spPr bwMode="auto">
          <a:xfrm>
            <a:off x="323850" y="6156325"/>
            <a:ext cx="2898775" cy="701675"/>
          </a:xfrm>
          <a:prstGeom prst="rect">
            <a:avLst/>
          </a:prstGeom>
          <a:noFill/>
          <a:ln w="9525">
            <a:noFill/>
            <a:miter lim="800000"/>
            <a:headEnd/>
            <a:tailEnd/>
          </a:ln>
        </p:spPr>
        <p:txBody>
          <a:bodyPr wrap="none">
            <a:spAutoFit/>
          </a:bodyPr>
          <a:lstStyle/>
          <a:p>
            <a:r>
              <a:rPr lang="es-MX"/>
              <a:t>Comparamos el 30 &gt; 19</a:t>
            </a:r>
          </a:p>
          <a:p>
            <a:endParaRPr lang="es-MX"/>
          </a:p>
        </p:txBody>
      </p:sp>
      <p:sp>
        <p:nvSpPr>
          <p:cNvPr id="10273" name="Oval 42"/>
          <p:cNvSpPr>
            <a:spLocks noChangeArrowheads="1"/>
          </p:cNvSpPr>
          <p:nvPr/>
        </p:nvSpPr>
        <p:spPr bwMode="auto">
          <a:xfrm>
            <a:off x="3421063" y="5805488"/>
            <a:ext cx="503237" cy="433387"/>
          </a:xfrm>
          <a:prstGeom prst="ellipse">
            <a:avLst/>
          </a:prstGeom>
          <a:solidFill>
            <a:schemeClr val="accent1"/>
          </a:solidFill>
          <a:ln w="9525">
            <a:solidFill>
              <a:schemeClr val="tx1"/>
            </a:solidFill>
            <a:round/>
            <a:headEnd/>
            <a:tailEnd/>
          </a:ln>
        </p:spPr>
        <p:txBody>
          <a:bodyPr wrap="none" anchor="ctr"/>
          <a:lstStyle/>
          <a:p>
            <a:pPr algn="ctr"/>
            <a:r>
              <a:rPr lang="es-MX"/>
              <a:t>19</a:t>
            </a:r>
          </a:p>
        </p:txBody>
      </p:sp>
      <p:sp>
        <p:nvSpPr>
          <p:cNvPr id="10274" name="Oval 43"/>
          <p:cNvSpPr>
            <a:spLocks noChangeArrowheads="1"/>
          </p:cNvSpPr>
          <p:nvPr/>
        </p:nvSpPr>
        <p:spPr bwMode="auto">
          <a:xfrm>
            <a:off x="5076825" y="5084763"/>
            <a:ext cx="503238" cy="433387"/>
          </a:xfrm>
          <a:prstGeom prst="ellipse">
            <a:avLst/>
          </a:prstGeom>
          <a:solidFill>
            <a:schemeClr val="accent1"/>
          </a:solidFill>
          <a:ln w="9525">
            <a:solidFill>
              <a:schemeClr val="tx1"/>
            </a:solidFill>
            <a:round/>
            <a:headEnd/>
            <a:tailEnd/>
          </a:ln>
        </p:spPr>
        <p:txBody>
          <a:bodyPr wrap="none" anchor="ctr"/>
          <a:lstStyle/>
          <a:p>
            <a:pPr algn="ctr"/>
            <a:r>
              <a:rPr lang="es-MX"/>
              <a:t>14</a:t>
            </a:r>
          </a:p>
        </p:txBody>
      </p:sp>
      <p:sp>
        <p:nvSpPr>
          <p:cNvPr id="10275" name="Oval 44"/>
          <p:cNvSpPr>
            <a:spLocks noChangeArrowheads="1"/>
          </p:cNvSpPr>
          <p:nvPr/>
        </p:nvSpPr>
        <p:spPr bwMode="auto">
          <a:xfrm>
            <a:off x="3997325" y="5084763"/>
            <a:ext cx="503238" cy="433387"/>
          </a:xfrm>
          <a:prstGeom prst="ellipse">
            <a:avLst/>
          </a:prstGeom>
          <a:solidFill>
            <a:schemeClr val="accent1"/>
          </a:solidFill>
          <a:ln w="9525">
            <a:solidFill>
              <a:schemeClr val="tx1"/>
            </a:solidFill>
            <a:round/>
            <a:headEnd/>
            <a:tailEnd/>
          </a:ln>
        </p:spPr>
        <p:txBody>
          <a:bodyPr wrap="none" anchor="ctr"/>
          <a:lstStyle/>
          <a:p>
            <a:pPr algn="ctr"/>
            <a:r>
              <a:rPr lang="es-MX"/>
              <a:t>30</a:t>
            </a:r>
          </a:p>
        </p:txBody>
      </p:sp>
      <p:sp>
        <p:nvSpPr>
          <p:cNvPr id="10276" name="Oval 45"/>
          <p:cNvSpPr>
            <a:spLocks noChangeArrowheads="1"/>
          </p:cNvSpPr>
          <p:nvPr/>
        </p:nvSpPr>
        <p:spPr bwMode="auto">
          <a:xfrm>
            <a:off x="4573588" y="4437063"/>
            <a:ext cx="503237" cy="433387"/>
          </a:xfrm>
          <a:prstGeom prst="ellipse">
            <a:avLst/>
          </a:prstGeom>
          <a:solidFill>
            <a:schemeClr val="accent1"/>
          </a:solidFill>
          <a:ln w="9525">
            <a:solidFill>
              <a:schemeClr val="tx1"/>
            </a:solidFill>
            <a:round/>
            <a:headEnd/>
            <a:tailEnd/>
          </a:ln>
        </p:spPr>
        <p:txBody>
          <a:bodyPr wrap="none" anchor="ctr"/>
          <a:lstStyle/>
          <a:p>
            <a:pPr algn="ctr"/>
            <a:r>
              <a:rPr lang="es-MX"/>
              <a:t>24</a:t>
            </a:r>
          </a:p>
        </p:txBody>
      </p:sp>
      <p:sp>
        <p:nvSpPr>
          <p:cNvPr id="10277" name="Line 46"/>
          <p:cNvSpPr>
            <a:spLocks noChangeShapeType="1"/>
          </p:cNvSpPr>
          <p:nvPr/>
        </p:nvSpPr>
        <p:spPr bwMode="auto">
          <a:xfrm flipH="1">
            <a:off x="4429125" y="4868863"/>
            <a:ext cx="360363" cy="360362"/>
          </a:xfrm>
          <a:prstGeom prst="line">
            <a:avLst/>
          </a:prstGeom>
          <a:noFill/>
          <a:ln w="9525">
            <a:solidFill>
              <a:schemeClr val="tx1"/>
            </a:solidFill>
            <a:round/>
            <a:headEnd/>
            <a:tailEnd/>
          </a:ln>
        </p:spPr>
        <p:txBody>
          <a:bodyPr/>
          <a:lstStyle/>
          <a:p>
            <a:endParaRPr lang="es-ES"/>
          </a:p>
        </p:txBody>
      </p:sp>
      <p:sp>
        <p:nvSpPr>
          <p:cNvPr id="10278" name="Line 47"/>
          <p:cNvSpPr>
            <a:spLocks noChangeShapeType="1"/>
          </p:cNvSpPr>
          <p:nvPr/>
        </p:nvSpPr>
        <p:spPr bwMode="auto">
          <a:xfrm>
            <a:off x="5005388" y="4797425"/>
            <a:ext cx="287337" cy="287338"/>
          </a:xfrm>
          <a:prstGeom prst="line">
            <a:avLst/>
          </a:prstGeom>
          <a:noFill/>
          <a:ln w="9525">
            <a:solidFill>
              <a:schemeClr val="tx1"/>
            </a:solidFill>
            <a:round/>
            <a:headEnd/>
            <a:tailEnd/>
          </a:ln>
        </p:spPr>
        <p:txBody>
          <a:bodyPr/>
          <a:lstStyle/>
          <a:p>
            <a:endParaRPr lang="es-ES"/>
          </a:p>
        </p:txBody>
      </p:sp>
      <p:sp>
        <p:nvSpPr>
          <p:cNvPr id="10279" name="Line 48"/>
          <p:cNvSpPr>
            <a:spLocks noChangeShapeType="1"/>
          </p:cNvSpPr>
          <p:nvPr/>
        </p:nvSpPr>
        <p:spPr bwMode="auto">
          <a:xfrm flipH="1">
            <a:off x="3779838" y="5516563"/>
            <a:ext cx="358775" cy="360362"/>
          </a:xfrm>
          <a:prstGeom prst="line">
            <a:avLst/>
          </a:prstGeom>
          <a:noFill/>
          <a:ln w="9525">
            <a:solidFill>
              <a:schemeClr val="tx1"/>
            </a:solidFill>
            <a:round/>
            <a:headEnd/>
            <a:tailEnd/>
          </a:ln>
        </p:spPr>
        <p:txBody>
          <a:bodyPr/>
          <a:lstStyle/>
          <a:p>
            <a:endParaRPr lang="es-ES"/>
          </a:p>
        </p:txBody>
      </p:sp>
      <p:sp>
        <p:nvSpPr>
          <p:cNvPr id="10280" name="Text Box 49"/>
          <p:cNvSpPr txBox="1">
            <a:spLocks noChangeArrowheads="1"/>
          </p:cNvSpPr>
          <p:nvPr/>
        </p:nvSpPr>
        <p:spPr bwMode="auto">
          <a:xfrm>
            <a:off x="3492500" y="6156325"/>
            <a:ext cx="2898775" cy="701675"/>
          </a:xfrm>
          <a:prstGeom prst="rect">
            <a:avLst/>
          </a:prstGeom>
          <a:noFill/>
          <a:ln w="9525">
            <a:noFill/>
            <a:miter lim="800000"/>
            <a:headEnd/>
            <a:tailEnd/>
          </a:ln>
        </p:spPr>
        <p:txBody>
          <a:bodyPr wrap="none">
            <a:spAutoFit/>
          </a:bodyPr>
          <a:lstStyle/>
          <a:p>
            <a:r>
              <a:rPr lang="es-MX"/>
              <a:t>Comparamos el 30 &gt; 24</a:t>
            </a:r>
          </a:p>
          <a:p>
            <a:endParaRPr lang="es-MX"/>
          </a:p>
        </p:txBody>
      </p:sp>
      <p:sp>
        <p:nvSpPr>
          <p:cNvPr id="10281" name="Text Box 50"/>
          <p:cNvSpPr txBox="1">
            <a:spLocks noChangeArrowheads="1"/>
          </p:cNvSpPr>
          <p:nvPr/>
        </p:nvSpPr>
        <p:spPr bwMode="auto">
          <a:xfrm>
            <a:off x="2843213" y="4797425"/>
            <a:ext cx="660400" cy="579438"/>
          </a:xfrm>
          <a:prstGeom prst="rect">
            <a:avLst/>
          </a:prstGeom>
          <a:noFill/>
          <a:ln w="9525">
            <a:noFill/>
            <a:miter lim="800000"/>
            <a:headEnd/>
            <a:tailEnd/>
          </a:ln>
        </p:spPr>
        <p:txBody>
          <a:bodyPr wrap="none">
            <a:spAutoFit/>
          </a:bodyPr>
          <a:lstStyle/>
          <a:p>
            <a:r>
              <a:rPr lang="es-MX" sz="3200"/>
              <a:t>=&gt;</a:t>
            </a:r>
          </a:p>
        </p:txBody>
      </p:sp>
      <p:sp>
        <p:nvSpPr>
          <p:cNvPr id="10282" name="Text Box 51"/>
          <p:cNvSpPr txBox="1">
            <a:spLocks noChangeArrowheads="1"/>
          </p:cNvSpPr>
          <p:nvPr/>
        </p:nvSpPr>
        <p:spPr bwMode="auto">
          <a:xfrm>
            <a:off x="6011863" y="4797425"/>
            <a:ext cx="660400" cy="579438"/>
          </a:xfrm>
          <a:prstGeom prst="rect">
            <a:avLst/>
          </a:prstGeom>
          <a:noFill/>
          <a:ln w="9525">
            <a:noFill/>
            <a:miter lim="800000"/>
            <a:headEnd/>
            <a:tailEnd/>
          </a:ln>
        </p:spPr>
        <p:txBody>
          <a:bodyPr wrap="none">
            <a:spAutoFit/>
          </a:bodyPr>
          <a:lstStyle/>
          <a:p>
            <a:r>
              <a:rPr lang="es-MX" sz="3200"/>
              <a:t>=&gt;</a:t>
            </a:r>
          </a:p>
        </p:txBody>
      </p:sp>
      <p:sp>
        <p:nvSpPr>
          <p:cNvPr id="10283" name="Line 52"/>
          <p:cNvSpPr>
            <a:spLocks noChangeShapeType="1"/>
          </p:cNvSpPr>
          <p:nvPr/>
        </p:nvSpPr>
        <p:spPr bwMode="auto">
          <a:xfrm flipV="1">
            <a:off x="250825" y="5300663"/>
            <a:ext cx="433388" cy="504825"/>
          </a:xfrm>
          <a:prstGeom prst="line">
            <a:avLst/>
          </a:prstGeom>
          <a:noFill/>
          <a:ln w="9525">
            <a:solidFill>
              <a:schemeClr val="tx1"/>
            </a:solidFill>
            <a:round/>
            <a:headEnd/>
            <a:tailEnd type="triangle" w="med" len="med"/>
          </a:ln>
        </p:spPr>
        <p:txBody>
          <a:bodyPr/>
          <a:lstStyle/>
          <a:p>
            <a:endParaRPr lang="es-ES"/>
          </a:p>
        </p:txBody>
      </p:sp>
      <p:sp>
        <p:nvSpPr>
          <p:cNvPr id="10284" name="Line 53"/>
          <p:cNvSpPr>
            <a:spLocks noChangeShapeType="1"/>
          </p:cNvSpPr>
          <p:nvPr/>
        </p:nvSpPr>
        <p:spPr bwMode="auto">
          <a:xfrm flipV="1">
            <a:off x="3995738" y="4652963"/>
            <a:ext cx="431800" cy="360362"/>
          </a:xfrm>
          <a:prstGeom prst="line">
            <a:avLst/>
          </a:prstGeom>
          <a:noFill/>
          <a:ln w="9525">
            <a:solidFill>
              <a:schemeClr val="tx1"/>
            </a:solidFill>
            <a:round/>
            <a:headEnd/>
            <a:tailEnd type="triangle" w="med" len="med"/>
          </a:ln>
        </p:spPr>
        <p:txBody>
          <a:bodyPr/>
          <a:lstStyle/>
          <a:p>
            <a:endParaRPr lang="es-ES"/>
          </a:p>
        </p:txBody>
      </p:sp>
      <p:sp>
        <p:nvSpPr>
          <p:cNvPr id="10285" name="Oval 54"/>
          <p:cNvSpPr>
            <a:spLocks noChangeArrowheads="1"/>
          </p:cNvSpPr>
          <p:nvPr/>
        </p:nvSpPr>
        <p:spPr bwMode="auto">
          <a:xfrm>
            <a:off x="6516688" y="5734050"/>
            <a:ext cx="503237" cy="433388"/>
          </a:xfrm>
          <a:prstGeom prst="ellipse">
            <a:avLst/>
          </a:prstGeom>
          <a:solidFill>
            <a:schemeClr val="accent1"/>
          </a:solidFill>
          <a:ln w="9525">
            <a:solidFill>
              <a:schemeClr val="tx1"/>
            </a:solidFill>
            <a:round/>
            <a:headEnd/>
            <a:tailEnd/>
          </a:ln>
        </p:spPr>
        <p:txBody>
          <a:bodyPr wrap="none" anchor="ctr"/>
          <a:lstStyle/>
          <a:p>
            <a:pPr algn="ctr"/>
            <a:r>
              <a:rPr lang="es-MX"/>
              <a:t>19</a:t>
            </a:r>
          </a:p>
        </p:txBody>
      </p:sp>
      <p:sp>
        <p:nvSpPr>
          <p:cNvPr id="10286" name="Oval 55"/>
          <p:cNvSpPr>
            <a:spLocks noChangeArrowheads="1"/>
          </p:cNvSpPr>
          <p:nvPr/>
        </p:nvSpPr>
        <p:spPr bwMode="auto">
          <a:xfrm>
            <a:off x="8172450" y="5013325"/>
            <a:ext cx="503238" cy="433388"/>
          </a:xfrm>
          <a:prstGeom prst="ellipse">
            <a:avLst/>
          </a:prstGeom>
          <a:solidFill>
            <a:schemeClr val="accent1"/>
          </a:solidFill>
          <a:ln w="9525">
            <a:solidFill>
              <a:schemeClr val="tx1"/>
            </a:solidFill>
            <a:round/>
            <a:headEnd/>
            <a:tailEnd/>
          </a:ln>
        </p:spPr>
        <p:txBody>
          <a:bodyPr wrap="none" anchor="ctr"/>
          <a:lstStyle/>
          <a:p>
            <a:pPr algn="ctr"/>
            <a:r>
              <a:rPr lang="es-MX"/>
              <a:t>14</a:t>
            </a:r>
          </a:p>
        </p:txBody>
      </p:sp>
      <p:sp>
        <p:nvSpPr>
          <p:cNvPr id="10287" name="Oval 56"/>
          <p:cNvSpPr>
            <a:spLocks noChangeArrowheads="1"/>
          </p:cNvSpPr>
          <p:nvPr/>
        </p:nvSpPr>
        <p:spPr bwMode="auto">
          <a:xfrm>
            <a:off x="7092950" y="5013325"/>
            <a:ext cx="503238" cy="433388"/>
          </a:xfrm>
          <a:prstGeom prst="ellipse">
            <a:avLst/>
          </a:prstGeom>
          <a:solidFill>
            <a:schemeClr val="accent1"/>
          </a:solidFill>
          <a:ln w="9525">
            <a:solidFill>
              <a:schemeClr val="tx1"/>
            </a:solidFill>
            <a:round/>
            <a:headEnd/>
            <a:tailEnd/>
          </a:ln>
        </p:spPr>
        <p:txBody>
          <a:bodyPr wrap="none" anchor="ctr"/>
          <a:lstStyle/>
          <a:p>
            <a:pPr algn="ctr"/>
            <a:r>
              <a:rPr lang="es-MX"/>
              <a:t>24</a:t>
            </a:r>
          </a:p>
        </p:txBody>
      </p:sp>
      <p:sp>
        <p:nvSpPr>
          <p:cNvPr id="10288" name="Oval 57"/>
          <p:cNvSpPr>
            <a:spLocks noChangeArrowheads="1"/>
          </p:cNvSpPr>
          <p:nvPr/>
        </p:nvSpPr>
        <p:spPr bwMode="auto">
          <a:xfrm>
            <a:off x="7669213" y="4365625"/>
            <a:ext cx="503237" cy="433388"/>
          </a:xfrm>
          <a:prstGeom prst="ellipse">
            <a:avLst/>
          </a:prstGeom>
          <a:solidFill>
            <a:schemeClr val="accent1"/>
          </a:solidFill>
          <a:ln w="9525">
            <a:solidFill>
              <a:schemeClr val="tx1"/>
            </a:solidFill>
            <a:round/>
            <a:headEnd/>
            <a:tailEnd/>
          </a:ln>
        </p:spPr>
        <p:txBody>
          <a:bodyPr wrap="none" anchor="ctr"/>
          <a:lstStyle/>
          <a:p>
            <a:pPr algn="ctr"/>
            <a:r>
              <a:rPr lang="es-MX"/>
              <a:t>30</a:t>
            </a:r>
          </a:p>
        </p:txBody>
      </p:sp>
      <p:sp>
        <p:nvSpPr>
          <p:cNvPr id="10289" name="Line 58"/>
          <p:cNvSpPr>
            <a:spLocks noChangeShapeType="1"/>
          </p:cNvSpPr>
          <p:nvPr/>
        </p:nvSpPr>
        <p:spPr bwMode="auto">
          <a:xfrm flipH="1">
            <a:off x="7451725" y="4724400"/>
            <a:ext cx="360363" cy="360363"/>
          </a:xfrm>
          <a:prstGeom prst="line">
            <a:avLst/>
          </a:prstGeom>
          <a:noFill/>
          <a:ln w="9525">
            <a:solidFill>
              <a:schemeClr val="tx1"/>
            </a:solidFill>
            <a:round/>
            <a:headEnd/>
            <a:tailEnd/>
          </a:ln>
        </p:spPr>
        <p:txBody>
          <a:bodyPr/>
          <a:lstStyle/>
          <a:p>
            <a:endParaRPr lang="es-ES"/>
          </a:p>
        </p:txBody>
      </p:sp>
      <p:sp>
        <p:nvSpPr>
          <p:cNvPr id="10290" name="Line 59"/>
          <p:cNvSpPr>
            <a:spLocks noChangeShapeType="1"/>
          </p:cNvSpPr>
          <p:nvPr/>
        </p:nvSpPr>
        <p:spPr bwMode="auto">
          <a:xfrm>
            <a:off x="8101013" y="4725988"/>
            <a:ext cx="287337" cy="287337"/>
          </a:xfrm>
          <a:prstGeom prst="line">
            <a:avLst/>
          </a:prstGeom>
          <a:noFill/>
          <a:ln w="9525">
            <a:solidFill>
              <a:schemeClr val="tx1"/>
            </a:solidFill>
            <a:round/>
            <a:headEnd/>
            <a:tailEnd/>
          </a:ln>
        </p:spPr>
        <p:txBody>
          <a:bodyPr/>
          <a:lstStyle/>
          <a:p>
            <a:endParaRPr lang="es-ES"/>
          </a:p>
        </p:txBody>
      </p:sp>
      <p:sp>
        <p:nvSpPr>
          <p:cNvPr id="10291" name="Line 60"/>
          <p:cNvSpPr>
            <a:spLocks noChangeShapeType="1"/>
          </p:cNvSpPr>
          <p:nvPr/>
        </p:nvSpPr>
        <p:spPr bwMode="auto">
          <a:xfrm flipH="1">
            <a:off x="6877050" y="5373688"/>
            <a:ext cx="358775" cy="360362"/>
          </a:xfrm>
          <a:prstGeom prst="line">
            <a:avLst/>
          </a:prstGeom>
          <a:noFill/>
          <a:ln w="9525">
            <a:solidFill>
              <a:schemeClr val="tx1"/>
            </a:solidFill>
            <a:round/>
            <a:headEnd/>
            <a:tailEnd/>
          </a:ln>
        </p:spPr>
        <p:txBody>
          <a:bodyPr/>
          <a:lstStyle/>
          <a:p>
            <a:endParaRPr lang="es-ES"/>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7" name="Rectangle 2"/>
          <p:cNvSpPr>
            <a:spLocks noGrp="1" noChangeArrowheads="1"/>
          </p:cNvSpPr>
          <p:nvPr>
            <p:ph type="title"/>
          </p:nvPr>
        </p:nvSpPr>
        <p:spPr>
          <a:xfrm>
            <a:off x="611560" y="0"/>
            <a:ext cx="7467600" cy="1143000"/>
          </a:xfrm>
        </p:spPr>
        <p:txBody>
          <a:bodyPr/>
          <a:lstStyle/>
          <a:p>
            <a:r>
              <a:rPr lang="es-MX" dirty="0" smtClean="0"/>
              <a:t>Inserta</a:t>
            </a:r>
            <a:r>
              <a:rPr lang="es-MX" dirty="0" smtClean="0"/>
              <a:t> </a:t>
            </a:r>
            <a:r>
              <a:rPr lang="es-MX" dirty="0" smtClean="0"/>
              <a:t>(Ejemplo)</a:t>
            </a:r>
          </a:p>
        </p:txBody>
      </p:sp>
      <p:sp>
        <p:nvSpPr>
          <p:cNvPr id="11266" name="5 Marcador de número de diapositiva"/>
          <p:cNvSpPr>
            <a:spLocks noGrp="1"/>
          </p:cNvSpPr>
          <p:nvPr>
            <p:ph type="sldNum" sz="quarter" idx="15"/>
          </p:nvPr>
        </p:nvSpPr>
        <p:spPr>
          <a:noFill/>
        </p:spPr>
        <p:txBody>
          <a:bodyPr/>
          <a:lstStyle/>
          <a:p>
            <a:fld id="{04171649-1EA8-4259-ADFD-4C070555482B}" type="slidenum">
              <a:rPr lang="es-MX"/>
              <a:pPr/>
              <a:t>14</a:t>
            </a:fld>
            <a:endParaRPr lang="es-MX"/>
          </a:p>
        </p:txBody>
      </p:sp>
      <p:sp>
        <p:nvSpPr>
          <p:cNvPr id="11268" name="Oval 5"/>
          <p:cNvSpPr>
            <a:spLocks noChangeArrowheads="1"/>
          </p:cNvSpPr>
          <p:nvPr/>
        </p:nvSpPr>
        <p:spPr bwMode="auto">
          <a:xfrm>
            <a:off x="7453313" y="3138488"/>
            <a:ext cx="503237" cy="433387"/>
          </a:xfrm>
          <a:prstGeom prst="ellipse">
            <a:avLst/>
          </a:prstGeom>
          <a:solidFill>
            <a:schemeClr val="accent1"/>
          </a:solidFill>
          <a:ln w="9525">
            <a:solidFill>
              <a:schemeClr val="tx1"/>
            </a:solidFill>
            <a:round/>
            <a:headEnd/>
            <a:tailEnd/>
          </a:ln>
        </p:spPr>
        <p:txBody>
          <a:bodyPr wrap="none" anchor="ctr"/>
          <a:lstStyle/>
          <a:p>
            <a:pPr algn="ctr"/>
            <a:r>
              <a:rPr lang="es-MX"/>
              <a:t>18</a:t>
            </a:r>
          </a:p>
        </p:txBody>
      </p:sp>
      <p:sp>
        <p:nvSpPr>
          <p:cNvPr id="11269" name="Oval 6"/>
          <p:cNvSpPr>
            <a:spLocks noChangeArrowheads="1"/>
          </p:cNvSpPr>
          <p:nvPr/>
        </p:nvSpPr>
        <p:spPr bwMode="auto">
          <a:xfrm>
            <a:off x="1189038" y="2997200"/>
            <a:ext cx="503237" cy="433388"/>
          </a:xfrm>
          <a:prstGeom prst="ellipse">
            <a:avLst/>
          </a:prstGeom>
          <a:solidFill>
            <a:schemeClr val="accent1"/>
          </a:solidFill>
          <a:ln w="9525">
            <a:solidFill>
              <a:schemeClr val="tx1"/>
            </a:solidFill>
            <a:round/>
            <a:headEnd/>
            <a:tailEnd/>
          </a:ln>
        </p:spPr>
        <p:txBody>
          <a:bodyPr wrap="none" anchor="ctr"/>
          <a:lstStyle/>
          <a:p>
            <a:pPr algn="ctr"/>
            <a:r>
              <a:rPr lang="es-MX"/>
              <a:t>25</a:t>
            </a:r>
          </a:p>
        </p:txBody>
      </p:sp>
      <p:sp>
        <p:nvSpPr>
          <p:cNvPr id="11270" name="Oval 8"/>
          <p:cNvSpPr>
            <a:spLocks noChangeArrowheads="1"/>
          </p:cNvSpPr>
          <p:nvPr/>
        </p:nvSpPr>
        <p:spPr bwMode="auto">
          <a:xfrm>
            <a:off x="8029575" y="6019800"/>
            <a:ext cx="503238" cy="433388"/>
          </a:xfrm>
          <a:prstGeom prst="ellipse">
            <a:avLst/>
          </a:prstGeom>
          <a:solidFill>
            <a:schemeClr val="accent1"/>
          </a:solidFill>
          <a:ln w="9525">
            <a:solidFill>
              <a:schemeClr val="tx1"/>
            </a:solidFill>
            <a:round/>
            <a:headEnd/>
            <a:tailEnd/>
          </a:ln>
        </p:spPr>
        <p:txBody>
          <a:bodyPr wrap="none" anchor="ctr"/>
          <a:lstStyle/>
          <a:p>
            <a:pPr algn="ctr"/>
            <a:r>
              <a:rPr lang="es-MX"/>
              <a:t>5</a:t>
            </a:r>
          </a:p>
        </p:txBody>
      </p:sp>
      <p:sp>
        <p:nvSpPr>
          <p:cNvPr id="11271" name="Text Box 11"/>
          <p:cNvSpPr txBox="1">
            <a:spLocks noChangeArrowheads="1"/>
          </p:cNvSpPr>
          <p:nvPr/>
        </p:nvSpPr>
        <p:spPr bwMode="auto">
          <a:xfrm>
            <a:off x="1692275" y="1160463"/>
            <a:ext cx="2103438" cy="396875"/>
          </a:xfrm>
          <a:prstGeom prst="rect">
            <a:avLst/>
          </a:prstGeom>
          <a:noFill/>
          <a:ln w="9525">
            <a:noFill/>
            <a:miter lim="800000"/>
            <a:headEnd/>
            <a:tailEnd/>
          </a:ln>
        </p:spPr>
        <p:txBody>
          <a:bodyPr wrap="none">
            <a:spAutoFit/>
          </a:bodyPr>
          <a:lstStyle/>
          <a:p>
            <a:r>
              <a:rPr lang="es-MX"/>
              <a:t>Agregamos el 25</a:t>
            </a:r>
          </a:p>
        </p:txBody>
      </p:sp>
      <p:sp>
        <p:nvSpPr>
          <p:cNvPr id="11272" name="Text Box 12"/>
          <p:cNvSpPr txBox="1">
            <a:spLocks noChangeArrowheads="1"/>
          </p:cNvSpPr>
          <p:nvPr/>
        </p:nvSpPr>
        <p:spPr bwMode="auto">
          <a:xfrm>
            <a:off x="520700" y="3500438"/>
            <a:ext cx="2898775" cy="396875"/>
          </a:xfrm>
          <a:prstGeom prst="rect">
            <a:avLst/>
          </a:prstGeom>
          <a:noFill/>
          <a:ln w="9525">
            <a:noFill/>
            <a:miter lim="800000"/>
            <a:headEnd/>
            <a:tailEnd/>
          </a:ln>
        </p:spPr>
        <p:txBody>
          <a:bodyPr wrap="none">
            <a:spAutoFit/>
          </a:bodyPr>
          <a:lstStyle/>
          <a:p>
            <a:r>
              <a:rPr lang="es-MX"/>
              <a:t>Comparamos el 25 &gt; 24</a:t>
            </a:r>
          </a:p>
        </p:txBody>
      </p:sp>
      <p:sp>
        <p:nvSpPr>
          <p:cNvPr id="11273" name="Oval 13"/>
          <p:cNvSpPr>
            <a:spLocks noChangeArrowheads="1"/>
          </p:cNvSpPr>
          <p:nvPr/>
        </p:nvSpPr>
        <p:spPr bwMode="auto">
          <a:xfrm>
            <a:off x="73025" y="2997200"/>
            <a:ext cx="503238" cy="433388"/>
          </a:xfrm>
          <a:prstGeom prst="ellipse">
            <a:avLst/>
          </a:prstGeom>
          <a:solidFill>
            <a:schemeClr val="accent1"/>
          </a:solidFill>
          <a:ln w="9525">
            <a:solidFill>
              <a:schemeClr val="tx1"/>
            </a:solidFill>
            <a:round/>
            <a:headEnd/>
            <a:tailEnd/>
          </a:ln>
        </p:spPr>
        <p:txBody>
          <a:bodyPr wrap="none" anchor="ctr"/>
          <a:lstStyle/>
          <a:p>
            <a:pPr algn="ctr"/>
            <a:r>
              <a:rPr lang="es-MX"/>
              <a:t>19</a:t>
            </a:r>
          </a:p>
        </p:txBody>
      </p:sp>
      <p:sp>
        <p:nvSpPr>
          <p:cNvPr id="11274" name="Oval 14"/>
          <p:cNvSpPr>
            <a:spLocks noChangeArrowheads="1"/>
          </p:cNvSpPr>
          <p:nvPr/>
        </p:nvSpPr>
        <p:spPr bwMode="auto">
          <a:xfrm>
            <a:off x="1728788" y="2276475"/>
            <a:ext cx="503237" cy="433388"/>
          </a:xfrm>
          <a:prstGeom prst="ellipse">
            <a:avLst/>
          </a:prstGeom>
          <a:solidFill>
            <a:schemeClr val="accent1"/>
          </a:solidFill>
          <a:ln w="9525">
            <a:solidFill>
              <a:schemeClr val="tx1"/>
            </a:solidFill>
            <a:round/>
            <a:headEnd/>
            <a:tailEnd/>
          </a:ln>
        </p:spPr>
        <p:txBody>
          <a:bodyPr wrap="none" anchor="ctr"/>
          <a:lstStyle/>
          <a:p>
            <a:pPr algn="ctr"/>
            <a:r>
              <a:rPr lang="es-MX"/>
              <a:t>14</a:t>
            </a:r>
          </a:p>
        </p:txBody>
      </p:sp>
      <p:sp>
        <p:nvSpPr>
          <p:cNvPr id="11275" name="Oval 15"/>
          <p:cNvSpPr>
            <a:spLocks noChangeArrowheads="1"/>
          </p:cNvSpPr>
          <p:nvPr/>
        </p:nvSpPr>
        <p:spPr bwMode="auto">
          <a:xfrm>
            <a:off x="649288" y="2276475"/>
            <a:ext cx="503237" cy="433388"/>
          </a:xfrm>
          <a:prstGeom prst="ellipse">
            <a:avLst/>
          </a:prstGeom>
          <a:solidFill>
            <a:schemeClr val="accent1"/>
          </a:solidFill>
          <a:ln w="9525">
            <a:solidFill>
              <a:schemeClr val="tx1"/>
            </a:solidFill>
            <a:round/>
            <a:headEnd/>
            <a:tailEnd/>
          </a:ln>
        </p:spPr>
        <p:txBody>
          <a:bodyPr wrap="none" anchor="ctr"/>
          <a:lstStyle/>
          <a:p>
            <a:pPr algn="ctr"/>
            <a:r>
              <a:rPr lang="es-MX"/>
              <a:t>24</a:t>
            </a:r>
          </a:p>
        </p:txBody>
      </p:sp>
      <p:sp>
        <p:nvSpPr>
          <p:cNvPr id="11276" name="Oval 16"/>
          <p:cNvSpPr>
            <a:spLocks noChangeArrowheads="1"/>
          </p:cNvSpPr>
          <p:nvPr/>
        </p:nvSpPr>
        <p:spPr bwMode="auto">
          <a:xfrm>
            <a:off x="1225550" y="1628775"/>
            <a:ext cx="503238" cy="433388"/>
          </a:xfrm>
          <a:prstGeom prst="ellipse">
            <a:avLst/>
          </a:prstGeom>
          <a:solidFill>
            <a:schemeClr val="accent1"/>
          </a:solidFill>
          <a:ln w="9525">
            <a:solidFill>
              <a:schemeClr val="tx1"/>
            </a:solidFill>
            <a:round/>
            <a:headEnd/>
            <a:tailEnd/>
          </a:ln>
        </p:spPr>
        <p:txBody>
          <a:bodyPr wrap="none" anchor="ctr"/>
          <a:lstStyle/>
          <a:p>
            <a:pPr algn="ctr"/>
            <a:r>
              <a:rPr lang="es-MX"/>
              <a:t>30</a:t>
            </a:r>
          </a:p>
        </p:txBody>
      </p:sp>
      <p:sp>
        <p:nvSpPr>
          <p:cNvPr id="11277" name="Line 17"/>
          <p:cNvSpPr>
            <a:spLocks noChangeShapeType="1"/>
          </p:cNvSpPr>
          <p:nvPr/>
        </p:nvSpPr>
        <p:spPr bwMode="auto">
          <a:xfrm flipH="1">
            <a:off x="1081088" y="2060575"/>
            <a:ext cx="360362" cy="360363"/>
          </a:xfrm>
          <a:prstGeom prst="line">
            <a:avLst/>
          </a:prstGeom>
          <a:noFill/>
          <a:ln w="9525">
            <a:solidFill>
              <a:schemeClr val="tx1"/>
            </a:solidFill>
            <a:round/>
            <a:headEnd/>
            <a:tailEnd/>
          </a:ln>
        </p:spPr>
        <p:txBody>
          <a:bodyPr/>
          <a:lstStyle/>
          <a:p>
            <a:endParaRPr lang="es-ES"/>
          </a:p>
        </p:txBody>
      </p:sp>
      <p:sp>
        <p:nvSpPr>
          <p:cNvPr id="11278" name="Line 18"/>
          <p:cNvSpPr>
            <a:spLocks noChangeShapeType="1"/>
          </p:cNvSpPr>
          <p:nvPr/>
        </p:nvSpPr>
        <p:spPr bwMode="auto">
          <a:xfrm>
            <a:off x="1657350" y="1989138"/>
            <a:ext cx="287338" cy="287337"/>
          </a:xfrm>
          <a:prstGeom prst="line">
            <a:avLst/>
          </a:prstGeom>
          <a:noFill/>
          <a:ln w="9525">
            <a:solidFill>
              <a:schemeClr val="tx1"/>
            </a:solidFill>
            <a:round/>
            <a:headEnd/>
            <a:tailEnd/>
          </a:ln>
        </p:spPr>
        <p:txBody>
          <a:bodyPr/>
          <a:lstStyle/>
          <a:p>
            <a:endParaRPr lang="es-ES"/>
          </a:p>
        </p:txBody>
      </p:sp>
      <p:sp>
        <p:nvSpPr>
          <p:cNvPr id="11279" name="Line 19"/>
          <p:cNvSpPr>
            <a:spLocks noChangeShapeType="1"/>
          </p:cNvSpPr>
          <p:nvPr/>
        </p:nvSpPr>
        <p:spPr bwMode="auto">
          <a:xfrm flipH="1">
            <a:off x="504825" y="2708275"/>
            <a:ext cx="358775" cy="360363"/>
          </a:xfrm>
          <a:prstGeom prst="line">
            <a:avLst/>
          </a:prstGeom>
          <a:noFill/>
          <a:ln w="9525">
            <a:solidFill>
              <a:schemeClr val="tx1"/>
            </a:solidFill>
            <a:round/>
            <a:headEnd/>
            <a:tailEnd/>
          </a:ln>
        </p:spPr>
        <p:txBody>
          <a:bodyPr/>
          <a:lstStyle/>
          <a:p>
            <a:endParaRPr lang="es-ES"/>
          </a:p>
        </p:txBody>
      </p:sp>
      <p:sp>
        <p:nvSpPr>
          <p:cNvPr id="11280" name="Line 20"/>
          <p:cNvSpPr>
            <a:spLocks noChangeShapeType="1"/>
          </p:cNvSpPr>
          <p:nvPr/>
        </p:nvSpPr>
        <p:spPr bwMode="auto">
          <a:xfrm>
            <a:off x="1116013" y="2636838"/>
            <a:ext cx="288925" cy="360362"/>
          </a:xfrm>
          <a:prstGeom prst="line">
            <a:avLst/>
          </a:prstGeom>
          <a:noFill/>
          <a:ln w="9525">
            <a:solidFill>
              <a:schemeClr val="tx1"/>
            </a:solidFill>
            <a:round/>
            <a:headEnd/>
            <a:tailEnd/>
          </a:ln>
        </p:spPr>
        <p:txBody>
          <a:bodyPr/>
          <a:lstStyle/>
          <a:p>
            <a:endParaRPr lang="es-ES"/>
          </a:p>
        </p:txBody>
      </p:sp>
      <p:sp>
        <p:nvSpPr>
          <p:cNvPr id="11281" name="Line 21"/>
          <p:cNvSpPr>
            <a:spLocks noChangeShapeType="1"/>
          </p:cNvSpPr>
          <p:nvPr/>
        </p:nvSpPr>
        <p:spPr bwMode="auto">
          <a:xfrm flipH="1" flipV="1">
            <a:off x="1189038" y="2492375"/>
            <a:ext cx="431800" cy="504825"/>
          </a:xfrm>
          <a:prstGeom prst="line">
            <a:avLst/>
          </a:prstGeom>
          <a:noFill/>
          <a:ln w="9525">
            <a:solidFill>
              <a:schemeClr val="tx1"/>
            </a:solidFill>
            <a:round/>
            <a:headEnd/>
            <a:tailEnd type="triangle" w="med" len="med"/>
          </a:ln>
        </p:spPr>
        <p:txBody>
          <a:bodyPr/>
          <a:lstStyle/>
          <a:p>
            <a:endParaRPr lang="es-ES"/>
          </a:p>
        </p:txBody>
      </p:sp>
      <p:sp>
        <p:nvSpPr>
          <p:cNvPr id="11282" name="Oval 38"/>
          <p:cNvSpPr>
            <a:spLocks noChangeArrowheads="1"/>
          </p:cNvSpPr>
          <p:nvPr/>
        </p:nvSpPr>
        <p:spPr bwMode="auto">
          <a:xfrm>
            <a:off x="3889375" y="2997200"/>
            <a:ext cx="503238" cy="433388"/>
          </a:xfrm>
          <a:prstGeom prst="ellipse">
            <a:avLst/>
          </a:prstGeom>
          <a:solidFill>
            <a:schemeClr val="accent1"/>
          </a:solidFill>
          <a:ln w="9525">
            <a:solidFill>
              <a:schemeClr val="tx1"/>
            </a:solidFill>
            <a:round/>
            <a:headEnd/>
            <a:tailEnd/>
          </a:ln>
        </p:spPr>
        <p:txBody>
          <a:bodyPr wrap="none" anchor="ctr"/>
          <a:lstStyle/>
          <a:p>
            <a:pPr algn="ctr"/>
            <a:r>
              <a:rPr lang="es-MX"/>
              <a:t>24</a:t>
            </a:r>
          </a:p>
        </p:txBody>
      </p:sp>
      <p:sp>
        <p:nvSpPr>
          <p:cNvPr id="11283" name="Oval 39"/>
          <p:cNvSpPr>
            <a:spLocks noChangeArrowheads="1"/>
          </p:cNvSpPr>
          <p:nvPr/>
        </p:nvSpPr>
        <p:spPr bwMode="auto">
          <a:xfrm>
            <a:off x="2773363" y="2997200"/>
            <a:ext cx="503237" cy="433388"/>
          </a:xfrm>
          <a:prstGeom prst="ellipse">
            <a:avLst/>
          </a:prstGeom>
          <a:solidFill>
            <a:schemeClr val="accent1"/>
          </a:solidFill>
          <a:ln w="9525">
            <a:solidFill>
              <a:schemeClr val="tx1"/>
            </a:solidFill>
            <a:round/>
            <a:headEnd/>
            <a:tailEnd/>
          </a:ln>
        </p:spPr>
        <p:txBody>
          <a:bodyPr wrap="none" anchor="ctr"/>
          <a:lstStyle/>
          <a:p>
            <a:pPr algn="ctr"/>
            <a:r>
              <a:rPr lang="es-MX"/>
              <a:t>19</a:t>
            </a:r>
          </a:p>
        </p:txBody>
      </p:sp>
      <p:sp>
        <p:nvSpPr>
          <p:cNvPr id="11284" name="Oval 40"/>
          <p:cNvSpPr>
            <a:spLocks noChangeArrowheads="1"/>
          </p:cNvSpPr>
          <p:nvPr/>
        </p:nvSpPr>
        <p:spPr bwMode="auto">
          <a:xfrm>
            <a:off x="4429125" y="2276475"/>
            <a:ext cx="503238" cy="433388"/>
          </a:xfrm>
          <a:prstGeom prst="ellipse">
            <a:avLst/>
          </a:prstGeom>
          <a:solidFill>
            <a:schemeClr val="accent1"/>
          </a:solidFill>
          <a:ln w="9525">
            <a:solidFill>
              <a:schemeClr val="tx1"/>
            </a:solidFill>
            <a:round/>
            <a:headEnd/>
            <a:tailEnd/>
          </a:ln>
        </p:spPr>
        <p:txBody>
          <a:bodyPr wrap="none" anchor="ctr"/>
          <a:lstStyle/>
          <a:p>
            <a:pPr algn="ctr"/>
            <a:r>
              <a:rPr lang="es-MX"/>
              <a:t>14</a:t>
            </a:r>
          </a:p>
        </p:txBody>
      </p:sp>
      <p:sp>
        <p:nvSpPr>
          <p:cNvPr id="11285" name="Oval 41"/>
          <p:cNvSpPr>
            <a:spLocks noChangeArrowheads="1"/>
          </p:cNvSpPr>
          <p:nvPr/>
        </p:nvSpPr>
        <p:spPr bwMode="auto">
          <a:xfrm>
            <a:off x="3349625" y="2276475"/>
            <a:ext cx="503238" cy="433388"/>
          </a:xfrm>
          <a:prstGeom prst="ellipse">
            <a:avLst/>
          </a:prstGeom>
          <a:solidFill>
            <a:schemeClr val="accent1"/>
          </a:solidFill>
          <a:ln w="9525">
            <a:solidFill>
              <a:schemeClr val="tx1"/>
            </a:solidFill>
            <a:round/>
            <a:headEnd/>
            <a:tailEnd/>
          </a:ln>
        </p:spPr>
        <p:txBody>
          <a:bodyPr wrap="none" anchor="ctr"/>
          <a:lstStyle/>
          <a:p>
            <a:pPr algn="ctr"/>
            <a:r>
              <a:rPr lang="es-MX"/>
              <a:t>25</a:t>
            </a:r>
          </a:p>
        </p:txBody>
      </p:sp>
      <p:sp>
        <p:nvSpPr>
          <p:cNvPr id="11286" name="Oval 42"/>
          <p:cNvSpPr>
            <a:spLocks noChangeArrowheads="1"/>
          </p:cNvSpPr>
          <p:nvPr/>
        </p:nvSpPr>
        <p:spPr bwMode="auto">
          <a:xfrm>
            <a:off x="3925888" y="1628775"/>
            <a:ext cx="503237" cy="433388"/>
          </a:xfrm>
          <a:prstGeom prst="ellipse">
            <a:avLst/>
          </a:prstGeom>
          <a:solidFill>
            <a:schemeClr val="accent1"/>
          </a:solidFill>
          <a:ln w="9525">
            <a:solidFill>
              <a:schemeClr val="tx1"/>
            </a:solidFill>
            <a:round/>
            <a:headEnd/>
            <a:tailEnd/>
          </a:ln>
        </p:spPr>
        <p:txBody>
          <a:bodyPr wrap="none" anchor="ctr"/>
          <a:lstStyle/>
          <a:p>
            <a:pPr algn="ctr"/>
            <a:r>
              <a:rPr lang="es-MX"/>
              <a:t>30</a:t>
            </a:r>
          </a:p>
        </p:txBody>
      </p:sp>
      <p:sp>
        <p:nvSpPr>
          <p:cNvPr id="11287" name="Line 43"/>
          <p:cNvSpPr>
            <a:spLocks noChangeShapeType="1"/>
          </p:cNvSpPr>
          <p:nvPr/>
        </p:nvSpPr>
        <p:spPr bwMode="auto">
          <a:xfrm flipH="1">
            <a:off x="3781425" y="2060575"/>
            <a:ext cx="360363" cy="360363"/>
          </a:xfrm>
          <a:prstGeom prst="line">
            <a:avLst/>
          </a:prstGeom>
          <a:noFill/>
          <a:ln w="9525">
            <a:solidFill>
              <a:schemeClr val="tx1"/>
            </a:solidFill>
            <a:round/>
            <a:headEnd/>
            <a:tailEnd/>
          </a:ln>
        </p:spPr>
        <p:txBody>
          <a:bodyPr/>
          <a:lstStyle/>
          <a:p>
            <a:endParaRPr lang="es-ES"/>
          </a:p>
        </p:txBody>
      </p:sp>
      <p:sp>
        <p:nvSpPr>
          <p:cNvPr id="11288" name="Line 44"/>
          <p:cNvSpPr>
            <a:spLocks noChangeShapeType="1"/>
          </p:cNvSpPr>
          <p:nvPr/>
        </p:nvSpPr>
        <p:spPr bwMode="auto">
          <a:xfrm>
            <a:off x="4357688" y="1989138"/>
            <a:ext cx="287337" cy="287337"/>
          </a:xfrm>
          <a:prstGeom prst="line">
            <a:avLst/>
          </a:prstGeom>
          <a:noFill/>
          <a:ln w="9525">
            <a:solidFill>
              <a:schemeClr val="tx1"/>
            </a:solidFill>
            <a:round/>
            <a:headEnd/>
            <a:tailEnd/>
          </a:ln>
        </p:spPr>
        <p:txBody>
          <a:bodyPr/>
          <a:lstStyle/>
          <a:p>
            <a:endParaRPr lang="es-ES"/>
          </a:p>
        </p:txBody>
      </p:sp>
      <p:sp>
        <p:nvSpPr>
          <p:cNvPr id="11289" name="Line 45"/>
          <p:cNvSpPr>
            <a:spLocks noChangeShapeType="1"/>
          </p:cNvSpPr>
          <p:nvPr/>
        </p:nvSpPr>
        <p:spPr bwMode="auto">
          <a:xfrm flipH="1">
            <a:off x="3205163" y="2708275"/>
            <a:ext cx="358775" cy="360363"/>
          </a:xfrm>
          <a:prstGeom prst="line">
            <a:avLst/>
          </a:prstGeom>
          <a:noFill/>
          <a:ln w="9525">
            <a:solidFill>
              <a:schemeClr val="tx1"/>
            </a:solidFill>
            <a:round/>
            <a:headEnd/>
            <a:tailEnd/>
          </a:ln>
        </p:spPr>
        <p:txBody>
          <a:bodyPr/>
          <a:lstStyle/>
          <a:p>
            <a:endParaRPr lang="es-ES"/>
          </a:p>
        </p:txBody>
      </p:sp>
      <p:sp>
        <p:nvSpPr>
          <p:cNvPr id="11290" name="Line 46"/>
          <p:cNvSpPr>
            <a:spLocks noChangeShapeType="1"/>
          </p:cNvSpPr>
          <p:nvPr/>
        </p:nvSpPr>
        <p:spPr bwMode="auto">
          <a:xfrm>
            <a:off x="3816350" y="2636838"/>
            <a:ext cx="288925" cy="360362"/>
          </a:xfrm>
          <a:prstGeom prst="line">
            <a:avLst/>
          </a:prstGeom>
          <a:noFill/>
          <a:ln w="9525">
            <a:solidFill>
              <a:schemeClr val="tx1"/>
            </a:solidFill>
            <a:round/>
            <a:headEnd/>
            <a:tailEnd/>
          </a:ln>
        </p:spPr>
        <p:txBody>
          <a:bodyPr/>
          <a:lstStyle/>
          <a:p>
            <a:endParaRPr lang="es-ES"/>
          </a:p>
        </p:txBody>
      </p:sp>
      <p:sp>
        <p:nvSpPr>
          <p:cNvPr id="11291" name="Text Box 48"/>
          <p:cNvSpPr txBox="1">
            <a:spLocks noChangeArrowheads="1"/>
          </p:cNvSpPr>
          <p:nvPr/>
        </p:nvSpPr>
        <p:spPr bwMode="auto">
          <a:xfrm>
            <a:off x="2557463" y="2205038"/>
            <a:ext cx="660400" cy="579437"/>
          </a:xfrm>
          <a:prstGeom prst="rect">
            <a:avLst/>
          </a:prstGeom>
          <a:noFill/>
          <a:ln w="9525">
            <a:noFill/>
            <a:miter lim="800000"/>
            <a:headEnd/>
            <a:tailEnd/>
          </a:ln>
        </p:spPr>
        <p:txBody>
          <a:bodyPr wrap="none">
            <a:spAutoFit/>
          </a:bodyPr>
          <a:lstStyle/>
          <a:p>
            <a:r>
              <a:rPr lang="es-MX" sz="3200"/>
              <a:t>=&gt;</a:t>
            </a:r>
          </a:p>
        </p:txBody>
      </p:sp>
      <p:sp>
        <p:nvSpPr>
          <p:cNvPr id="11292" name="Text Box 50"/>
          <p:cNvSpPr txBox="1">
            <a:spLocks noChangeArrowheads="1"/>
          </p:cNvSpPr>
          <p:nvPr/>
        </p:nvSpPr>
        <p:spPr bwMode="auto">
          <a:xfrm>
            <a:off x="6588125" y="1125538"/>
            <a:ext cx="2103438" cy="396875"/>
          </a:xfrm>
          <a:prstGeom prst="rect">
            <a:avLst/>
          </a:prstGeom>
          <a:noFill/>
          <a:ln w="9525">
            <a:noFill/>
            <a:miter lim="800000"/>
            <a:headEnd/>
            <a:tailEnd/>
          </a:ln>
        </p:spPr>
        <p:txBody>
          <a:bodyPr wrap="none">
            <a:spAutoFit/>
          </a:bodyPr>
          <a:lstStyle/>
          <a:p>
            <a:r>
              <a:rPr lang="es-MX"/>
              <a:t>Agregamos el 18</a:t>
            </a:r>
          </a:p>
        </p:txBody>
      </p:sp>
      <p:sp>
        <p:nvSpPr>
          <p:cNvPr id="11293" name="Oval 51"/>
          <p:cNvSpPr>
            <a:spLocks noChangeArrowheads="1"/>
          </p:cNvSpPr>
          <p:nvPr/>
        </p:nvSpPr>
        <p:spPr bwMode="auto">
          <a:xfrm>
            <a:off x="6696075" y="3068638"/>
            <a:ext cx="503238" cy="433387"/>
          </a:xfrm>
          <a:prstGeom prst="ellipse">
            <a:avLst/>
          </a:prstGeom>
          <a:solidFill>
            <a:schemeClr val="accent1"/>
          </a:solidFill>
          <a:ln w="9525">
            <a:solidFill>
              <a:schemeClr val="tx1"/>
            </a:solidFill>
            <a:round/>
            <a:headEnd/>
            <a:tailEnd/>
          </a:ln>
        </p:spPr>
        <p:txBody>
          <a:bodyPr wrap="none" anchor="ctr"/>
          <a:lstStyle/>
          <a:p>
            <a:pPr algn="ctr"/>
            <a:r>
              <a:rPr lang="es-MX"/>
              <a:t>24</a:t>
            </a:r>
          </a:p>
        </p:txBody>
      </p:sp>
      <p:sp>
        <p:nvSpPr>
          <p:cNvPr id="11294" name="Oval 52"/>
          <p:cNvSpPr>
            <a:spLocks noChangeArrowheads="1"/>
          </p:cNvSpPr>
          <p:nvPr/>
        </p:nvSpPr>
        <p:spPr bwMode="auto">
          <a:xfrm>
            <a:off x="5580063" y="3068638"/>
            <a:ext cx="503237" cy="433387"/>
          </a:xfrm>
          <a:prstGeom prst="ellipse">
            <a:avLst/>
          </a:prstGeom>
          <a:solidFill>
            <a:schemeClr val="accent1"/>
          </a:solidFill>
          <a:ln w="9525">
            <a:solidFill>
              <a:schemeClr val="tx1"/>
            </a:solidFill>
            <a:round/>
            <a:headEnd/>
            <a:tailEnd/>
          </a:ln>
        </p:spPr>
        <p:txBody>
          <a:bodyPr wrap="none" anchor="ctr"/>
          <a:lstStyle/>
          <a:p>
            <a:pPr algn="ctr"/>
            <a:r>
              <a:rPr lang="es-MX"/>
              <a:t>19</a:t>
            </a:r>
          </a:p>
        </p:txBody>
      </p:sp>
      <p:sp>
        <p:nvSpPr>
          <p:cNvPr id="11295" name="Oval 53"/>
          <p:cNvSpPr>
            <a:spLocks noChangeArrowheads="1"/>
          </p:cNvSpPr>
          <p:nvPr/>
        </p:nvSpPr>
        <p:spPr bwMode="auto">
          <a:xfrm>
            <a:off x="7885113" y="2347913"/>
            <a:ext cx="503237" cy="433387"/>
          </a:xfrm>
          <a:prstGeom prst="ellipse">
            <a:avLst/>
          </a:prstGeom>
          <a:solidFill>
            <a:schemeClr val="accent1"/>
          </a:solidFill>
          <a:ln w="9525">
            <a:solidFill>
              <a:schemeClr val="tx1"/>
            </a:solidFill>
            <a:round/>
            <a:headEnd/>
            <a:tailEnd/>
          </a:ln>
        </p:spPr>
        <p:txBody>
          <a:bodyPr wrap="none" anchor="ctr"/>
          <a:lstStyle/>
          <a:p>
            <a:pPr algn="ctr"/>
            <a:r>
              <a:rPr lang="es-MX"/>
              <a:t>14</a:t>
            </a:r>
          </a:p>
        </p:txBody>
      </p:sp>
      <p:sp>
        <p:nvSpPr>
          <p:cNvPr id="11296" name="Oval 54"/>
          <p:cNvSpPr>
            <a:spLocks noChangeArrowheads="1"/>
          </p:cNvSpPr>
          <p:nvPr/>
        </p:nvSpPr>
        <p:spPr bwMode="auto">
          <a:xfrm>
            <a:off x="6156325" y="2347913"/>
            <a:ext cx="503238" cy="433387"/>
          </a:xfrm>
          <a:prstGeom prst="ellipse">
            <a:avLst/>
          </a:prstGeom>
          <a:solidFill>
            <a:schemeClr val="accent1"/>
          </a:solidFill>
          <a:ln w="9525">
            <a:solidFill>
              <a:schemeClr val="tx1"/>
            </a:solidFill>
            <a:round/>
            <a:headEnd/>
            <a:tailEnd/>
          </a:ln>
        </p:spPr>
        <p:txBody>
          <a:bodyPr wrap="none" anchor="ctr"/>
          <a:lstStyle/>
          <a:p>
            <a:pPr algn="ctr"/>
            <a:r>
              <a:rPr lang="es-MX"/>
              <a:t>25</a:t>
            </a:r>
          </a:p>
        </p:txBody>
      </p:sp>
      <p:sp>
        <p:nvSpPr>
          <p:cNvPr id="11297" name="Oval 55"/>
          <p:cNvSpPr>
            <a:spLocks noChangeArrowheads="1"/>
          </p:cNvSpPr>
          <p:nvPr/>
        </p:nvSpPr>
        <p:spPr bwMode="auto">
          <a:xfrm>
            <a:off x="7092950" y="1700213"/>
            <a:ext cx="503238" cy="433387"/>
          </a:xfrm>
          <a:prstGeom prst="ellipse">
            <a:avLst/>
          </a:prstGeom>
          <a:solidFill>
            <a:schemeClr val="accent1"/>
          </a:solidFill>
          <a:ln w="9525">
            <a:solidFill>
              <a:schemeClr val="tx1"/>
            </a:solidFill>
            <a:round/>
            <a:headEnd/>
            <a:tailEnd/>
          </a:ln>
        </p:spPr>
        <p:txBody>
          <a:bodyPr wrap="none" anchor="ctr"/>
          <a:lstStyle/>
          <a:p>
            <a:pPr algn="ctr"/>
            <a:r>
              <a:rPr lang="es-MX"/>
              <a:t>30</a:t>
            </a:r>
          </a:p>
        </p:txBody>
      </p:sp>
      <p:sp>
        <p:nvSpPr>
          <p:cNvPr id="11298" name="Line 56"/>
          <p:cNvSpPr>
            <a:spLocks noChangeShapeType="1"/>
          </p:cNvSpPr>
          <p:nvPr/>
        </p:nvSpPr>
        <p:spPr bwMode="auto">
          <a:xfrm flipH="1">
            <a:off x="6588125" y="1987550"/>
            <a:ext cx="647700" cy="504825"/>
          </a:xfrm>
          <a:prstGeom prst="line">
            <a:avLst/>
          </a:prstGeom>
          <a:noFill/>
          <a:ln w="9525">
            <a:solidFill>
              <a:schemeClr val="tx1"/>
            </a:solidFill>
            <a:round/>
            <a:headEnd/>
            <a:tailEnd/>
          </a:ln>
        </p:spPr>
        <p:txBody>
          <a:bodyPr/>
          <a:lstStyle/>
          <a:p>
            <a:endParaRPr lang="es-ES"/>
          </a:p>
        </p:txBody>
      </p:sp>
      <p:sp>
        <p:nvSpPr>
          <p:cNvPr id="11299" name="Line 57"/>
          <p:cNvSpPr>
            <a:spLocks noChangeShapeType="1"/>
          </p:cNvSpPr>
          <p:nvPr/>
        </p:nvSpPr>
        <p:spPr bwMode="auto">
          <a:xfrm>
            <a:off x="7596188" y="1987550"/>
            <a:ext cx="504825" cy="360363"/>
          </a:xfrm>
          <a:prstGeom prst="line">
            <a:avLst/>
          </a:prstGeom>
          <a:noFill/>
          <a:ln w="9525">
            <a:solidFill>
              <a:schemeClr val="tx1"/>
            </a:solidFill>
            <a:round/>
            <a:headEnd/>
            <a:tailEnd/>
          </a:ln>
        </p:spPr>
        <p:txBody>
          <a:bodyPr/>
          <a:lstStyle/>
          <a:p>
            <a:endParaRPr lang="es-ES"/>
          </a:p>
        </p:txBody>
      </p:sp>
      <p:sp>
        <p:nvSpPr>
          <p:cNvPr id="11300" name="Line 58"/>
          <p:cNvSpPr>
            <a:spLocks noChangeShapeType="1"/>
          </p:cNvSpPr>
          <p:nvPr/>
        </p:nvSpPr>
        <p:spPr bwMode="auto">
          <a:xfrm flipH="1">
            <a:off x="6011863" y="2779713"/>
            <a:ext cx="358775" cy="360362"/>
          </a:xfrm>
          <a:prstGeom prst="line">
            <a:avLst/>
          </a:prstGeom>
          <a:noFill/>
          <a:ln w="9525">
            <a:solidFill>
              <a:schemeClr val="tx1"/>
            </a:solidFill>
            <a:round/>
            <a:headEnd/>
            <a:tailEnd/>
          </a:ln>
        </p:spPr>
        <p:txBody>
          <a:bodyPr/>
          <a:lstStyle/>
          <a:p>
            <a:endParaRPr lang="es-ES"/>
          </a:p>
        </p:txBody>
      </p:sp>
      <p:sp>
        <p:nvSpPr>
          <p:cNvPr id="11301" name="Line 59"/>
          <p:cNvSpPr>
            <a:spLocks noChangeShapeType="1"/>
          </p:cNvSpPr>
          <p:nvPr/>
        </p:nvSpPr>
        <p:spPr bwMode="auto">
          <a:xfrm>
            <a:off x="6623050" y="2708275"/>
            <a:ext cx="288925" cy="360363"/>
          </a:xfrm>
          <a:prstGeom prst="line">
            <a:avLst/>
          </a:prstGeom>
          <a:noFill/>
          <a:ln w="9525">
            <a:solidFill>
              <a:schemeClr val="tx1"/>
            </a:solidFill>
            <a:round/>
            <a:headEnd/>
            <a:tailEnd/>
          </a:ln>
        </p:spPr>
        <p:txBody>
          <a:bodyPr/>
          <a:lstStyle/>
          <a:p>
            <a:endParaRPr lang="es-ES"/>
          </a:p>
        </p:txBody>
      </p:sp>
      <p:sp>
        <p:nvSpPr>
          <p:cNvPr id="11302" name="Line 61"/>
          <p:cNvSpPr>
            <a:spLocks noChangeShapeType="1"/>
          </p:cNvSpPr>
          <p:nvPr/>
        </p:nvSpPr>
        <p:spPr bwMode="auto">
          <a:xfrm flipH="1">
            <a:off x="7740650" y="2779713"/>
            <a:ext cx="358775" cy="360362"/>
          </a:xfrm>
          <a:prstGeom prst="line">
            <a:avLst/>
          </a:prstGeom>
          <a:noFill/>
          <a:ln w="9525">
            <a:solidFill>
              <a:schemeClr val="tx1"/>
            </a:solidFill>
            <a:round/>
            <a:headEnd/>
            <a:tailEnd/>
          </a:ln>
        </p:spPr>
        <p:txBody>
          <a:bodyPr/>
          <a:lstStyle/>
          <a:p>
            <a:endParaRPr lang="es-ES"/>
          </a:p>
        </p:txBody>
      </p:sp>
      <p:sp>
        <p:nvSpPr>
          <p:cNvPr id="11303" name="Text Box 62"/>
          <p:cNvSpPr txBox="1">
            <a:spLocks noChangeArrowheads="1"/>
          </p:cNvSpPr>
          <p:nvPr/>
        </p:nvSpPr>
        <p:spPr bwMode="auto">
          <a:xfrm>
            <a:off x="1187450" y="4076700"/>
            <a:ext cx="2898775" cy="396875"/>
          </a:xfrm>
          <a:prstGeom prst="rect">
            <a:avLst/>
          </a:prstGeom>
          <a:noFill/>
          <a:ln w="9525">
            <a:noFill/>
            <a:miter lim="800000"/>
            <a:headEnd/>
            <a:tailEnd/>
          </a:ln>
        </p:spPr>
        <p:txBody>
          <a:bodyPr>
            <a:spAutoFit/>
          </a:bodyPr>
          <a:lstStyle/>
          <a:p>
            <a:r>
              <a:rPr lang="es-MX"/>
              <a:t>Comparamos el 18 &gt; 14</a:t>
            </a:r>
          </a:p>
        </p:txBody>
      </p:sp>
      <p:sp>
        <p:nvSpPr>
          <p:cNvPr id="11304" name="Oval 63"/>
          <p:cNvSpPr>
            <a:spLocks noChangeArrowheads="1"/>
          </p:cNvSpPr>
          <p:nvPr/>
        </p:nvSpPr>
        <p:spPr bwMode="auto">
          <a:xfrm>
            <a:off x="2555875" y="6019800"/>
            <a:ext cx="503238" cy="433388"/>
          </a:xfrm>
          <a:prstGeom prst="ellipse">
            <a:avLst/>
          </a:prstGeom>
          <a:solidFill>
            <a:schemeClr val="accent1"/>
          </a:solidFill>
          <a:ln w="9525">
            <a:solidFill>
              <a:schemeClr val="tx1"/>
            </a:solidFill>
            <a:round/>
            <a:headEnd/>
            <a:tailEnd/>
          </a:ln>
        </p:spPr>
        <p:txBody>
          <a:bodyPr wrap="none" anchor="ctr"/>
          <a:lstStyle/>
          <a:p>
            <a:pPr algn="ctr"/>
            <a:r>
              <a:rPr lang="es-MX"/>
              <a:t>14</a:t>
            </a:r>
          </a:p>
        </p:txBody>
      </p:sp>
      <p:sp>
        <p:nvSpPr>
          <p:cNvPr id="11305" name="Oval 64"/>
          <p:cNvSpPr>
            <a:spLocks noChangeArrowheads="1"/>
          </p:cNvSpPr>
          <p:nvPr/>
        </p:nvSpPr>
        <p:spPr bwMode="auto">
          <a:xfrm>
            <a:off x="1798638" y="5949950"/>
            <a:ext cx="503237" cy="433388"/>
          </a:xfrm>
          <a:prstGeom prst="ellipse">
            <a:avLst/>
          </a:prstGeom>
          <a:solidFill>
            <a:schemeClr val="accent1"/>
          </a:solidFill>
          <a:ln w="9525">
            <a:solidFill>
              <a:schemeClr val="tx1"/>
            </a:solidFill>
            <a:round/>
            <a:headEnd/>
            <a:tailEnd/>
          </a:ln>
        </p:spPr>
        <p:txBody>
          <a:bodyPr wrap="none" anchor="ctr"/>
          <a:lstStyle/>
          <a:p>
            <a:pPr algn="ctr"/>
            <a:r>
              <a:rPr lang="es-MX"/>
              <a:t>24</a:t>
            </a:r>
          </a:p>
        </p:txBody>
      </p:sp>
      <p:sp>
        <p:nvSpPr>
          <p:cNvPr id="11306" name="Oval 65"/>
          <p:cNvSpPr>
            <a:spLocks noChangeArrowheads="1"/>
          </p:cNvSpPr>
          <p:nvPr/>
        </p:nvSpPr>
        <p:spPr bwMode="auto">
          <a:xfrm>
            <a:off x="682625" y="5949950"/>
            <a:ext cx="503238" cy="433388"/>
          </a:xfrm>
          <a:prstGeom prst="ellipse">
            <a:avLst/>
          </a:prstGeom>
          <a:solidFill>
            <a:schemeClr val="accent1"/>
          </a:solidFill>
          <a:ln w="9525">
            <a:solidFill>
              <a:schemeClr val="tx1"/>
            </a:solidFill>
            <a:round/>
            <a:headEnd/>
            <a:tailEnd/>
          </a:ln>
        </p:spPr>
        <p:txBody>
          <a:bodyPr wrap="none" anchor="ctr"/>
          <a:lstStyle/>
          <a:p>
            <a:pPr algn="ctr"/>
            <a:r>
              <a:rPr lang="es-MX"/>
              <a:t>19</a:t>
            </a:r>
          </a:p>
        </p:txBody>
      </p:sp>
      <p:sp>
        <p:nvSpPr>
          <p:cNvPr id="11307" name="Oval 66"/>
          <p:cNvSpPr>
            <a:spLocks noChangeArrowheads="1"/>
          </p:cNvSpPr>
          <p:nvPr/>
        </p:nvSpPr>
        <p:spPr bwMode="auto">
          <a:xfrm>
            <a:off x="2987675" y="5229225"/>
            <a:ext cx="503238" cy="433388"/>
          </a:xfrm>
          <a:prstGeom prst="ellipse">
            <a:avLst/>
          </a:prstGeom>
          <a:solidFill>
            <a:schemeClr val="accent1"/>
          </a:solidFill>
          <a:ln w="9525">
            <a:solidFill>
              <a:schemeClr val="tx1"/>
            </a:solidFill>
            <a:round/>
            <a:headEnd/>
            <a:tailEnd/>
          </a:ln>
        </p:spPr>
        <p:txBody>
          <a:bodyPr wrap="none" anchor="ctr"/>
          <a:lstStyle/>
          <a:p>
            <a:pPr algn="ctr"/>
            <a:r>
              <a:rPr lang="es-MX"/>
              <a:t>18</a:t>
            </a:r>
          </a:p>
        </p:txBody>
      </p:sp>
      <p:sp>
        <p:nvSpPr>
          <p:cNvPr id="11308" name="Oval 67"/>
          <p:cNvSpPr>
            <a:spLocks noChangeArrowheads="1"/>
          </p:cNvSpPr>
          <p:nvPr/>
        </p:nvSpPr>
        <p:spPr bwMode="auto">
          <a:xfrm>
            <a:off x="1258888" y="5229225"/>
            <a:ext cx="503237" cy="433388"/>
          </a:xfrm>
          <a:prstGeom prst="ellipse">
            <a:avLst/>
          </a:prstGeom>
          <a:solidFill>
            <a:schemeClr val="accent1"/>
          </a:solidFill>
          <a:ln w="9525">
            <a:solidFill>
              <a:schemeClr val="tx1"/>
            </a:solidFill>
            <a:round/>
            <a:headEnd/>
            <a:tailEnd/>
          </a:ln>
        </p:spPr>
        <p:txBody>
          <a:bodyPr wrap="none" anchor="ctr"/>
          <a:lstStyle/>
          <a:p>
            <a:pPr algn="ctr"/>
            <a:r>
              <a:rPr lang="es-MX"/>
              <a:t>25</a:t>
            </a:r>
          </a:p>
        </p:txBody>
      </p:sp>
      <p:sp>
        <p:nvSpPr>
          <p:cNvPr id="11309" name="Oval 68"/>
          <p:cNvSpPr>
            <a:spLocks noChangeArrowheads="1"/>
          </p:cNvSpPr>
          <p:nvPr/>
        </p:nvSpPr>
        <p:spPr bwMode="auto">
          <a:xfrm>
            <a:off x="2195513" y="4581525"/>
            <a:ext cx="503237" cy="433388"/>
          </a:xfrm>
          <a:prstGeom prst="ellipse">
            <a:avLst/>
          </a:prstGeom>
          <a:solidFill>
            <a:schemeClr val="accent1"/>
          </a:solidFill>
          <a:ln w="9525">
            <a:solidFill>
              <a:schemeClr val="tx1"/>
            </a:solidFill>
            <a:round/>
            <a:headEnd/>
            <a:tailEnd/>
          </a:ln>
        </p:spPr>
        <p:txBody>
          <a:bodyPr wrap="none" anchor="ctr"/>
          <a:lstStyle/>
          <a:p>
            <a:pPr algn="ctr"/>
            <a:r>
              <a:rPr lang="es-MX"/>
              <a:t>30</a:t>
            </a:r>
          </a:p>
        </p:txBody>
      </p:sp>
      <p:sp>
        <p:nvSpPr>
          <p:cNvPr id="11310" name="Line 69"/>
          <p:cNvSpPr>
            <a:spLocks noChangeShapeType="1"/>
          </p:cNvSpPr>
          <p:nvPr/>
        </p:nvSpPr>
        <p:spPr bwMode="auto">
          <a:xfrm flipH="1">
            <a:off x="1690688" y="4868863"/>
            <a:ext cx="647700" cy="504825"/>
          </a:xfrm>
          <a:prstGeom prst="line">
            <a:avLst/>
          </a:prstGeom>
          <a:noFill/>
          <a:ln w="9525">
            <a:solidFill>
              <a:schemeClr val="tx1"/>
            </a:solidFill>
            <a:round/>
            <a:headEnd/>
            <a:tailEnd/>
          </a:ln>
        </p:spPr>
        <p:txBody>
          <a:bodyPr/>
          <a:lstStyle/>
          <a:p>
            <a:endParaRPr lang="es-ES"/>
          </a:p>
        </p:txBody>
      </p:sp>
      <p:sp>
        <p:nvSpPr>
          <p:cNvPr id="11311" name="Line 70"/>
          <p:cNvSpPr>
            <a:spLocks noChangeShapeType="1"/>
          </p:cNvSpPr>
          <p:nvPr/>
        </p:nvSpPr>
        <p:spPr bwMode="auto">
          <a:xfrm>
            <a:off x="2698750" y="4868863"/>
            <a:ext cx="504825" cy="360362"/>
          </a:xfrm>
          <a:prstGeom prst="line">
            <a:avLst/>
          </a:prstGeom>
          <a:noFill/>
          <a:ln w="9525">
            <a:solidFill>
              <a:schemeClr val="tx1"/>
            </a:solidFill>
            <a:round/>
            <a:headEnd/>
            <a:tailEnd/>
          </a:ln>
        </p:spPr>
        <p:txBody>
          <a:bodyPr/>
          <a:lstStyle/>
          <a:p>
            <a:endParaRPr lang="es-ES"/>
          </a:p>
        </p:txBody>
      </p:sp>
      <p:sp>
        <p:nvSpPr>
          <p:cNvPr id="11312" name="Line 71"/>
          <p:cNvSpPr>
            <a:spLocks noChangeShapeType="1"/>
          </p:cNvSpPr>
          <p:nvPr/>
        </p:nvSpPr>
        <p:spPr bwMode="auto">
          <a:xfrm flipH="1">
            <a:off x="1114425" y="5661025"/>
            <a:ext cx="358775" cy="360363"/>
          </a:xfrm>
          <a:prstGeom prst="line">
            <a:avLst/>
          </a:prstGeom>
          <a:noFill/>
          <a:ln w="9525">
            <a:solidFill>
              <a:schemeClr val="tx1"/>
            </a:solidFill>
            <a:round/>
            <a:headEnd/>
            <a:tailEnd/>
          </a:ln>
        </p:spPr>
        <p:txBody>
          <a:bodyPr/>
          <a:lstStyle/>
          <a:p>
            <a:endParaRPr lang="es-ES"/>
          </a:p>
        </p:txBody>
      </p:sp>
      <p:sp>
        <p:nvSpPr>
          <p:cNvPr id="11313" name="Line 72"/>
          <p:cNvSpPr>
            <a:spLocks noChangeShapeType="1"/>
          </p:cNvSpPr>
          <p:nvPr/>
        </p:nvSpPr>
        <p:spPr bwMode="auto">
          <a:xfrm>
            <a:off x="1725613" y="5589588"/>
            <a:ext cx="288925" cy="360362"/>
          </a:xfrm>
          <a:prstGeom prst="line">
            <a:avLst/>
          </a:prstGeom>
          <a:noFill/>
          <a:ln w="9525">
            <a:solidFill>
              <a:schemeClr val="tx1"/>
            </a:solidFill>
            <a:round/>
            <a:headEnd/>
            <a:tailEnd/>
          </a:ln>
        </p:spPr>
        <p:txBody>
          <a:bodyPr/>
          <a:lstStyle/>
          <a:p>
            <a:endParaRPr lang="es-ES"/>
          </a:p>
        </p:txBody>
      </p:sp>
      <p:sp>
        <p:nvSpPr>
          <p:cNvPr id="11314" name="Line 73"/>
          <p:cNvSpPr>
            <a:spLocks noChangeShapeType="1"/>
          </p:cNvSpPr>
          <p:nvPr/>
        </p:nvSpPr>
        <p:spPr bwMode="auto">
          <a:xfrm flipH="1">
            <a:off x="2843213" y="5661025"/>
            <a:ext cx="358775" cy="360363"/>
          </a:xfrm>
          <a:prstGeom prst="line">
            <a:avLst/>
          </a:prstGeom>
          <a:noFill/>
          <a:ln w="9525">
            <a:solidFill>
              <a:schemeClr val="tx1"/>
            </a:solidFill>
            <a:round/>
            <a:headEnd/>
            <a:tailEnd/>
          </a:ln>
        </p:spPr>
        <p:txBody>
          <a:bodyPr/>
          <a:lstStyle/>
          <a:p>
            <a:endParaRPr lang="es-ES"/>
          </a:p>
        </p:txBody>
      </p:sp>
      <p:sp>
        <p:nvSpPr>
          <p:cNvPr id="11315" name="Text Box 74"/>
          <p:cNvSpPr txBox="1">
            <a:spLocks noChangeArrowheads="1"/>
          </p:cNvSpPr>
          <p:nvPr/>
        </p:nvSpPr>
        <p:spPr bwMode="auto">
          <a:xfrm>
            <a:off x="395288" y="5302250"/>
            <a:ext cx="660400" cy="579438"/>
          </a:xfrm>
          <a:prstGeom prst="rect">
            <a:avLst/>
          </a:prstGeom>
          <a:noFill/>
          <a:ln w="9525">
            <a:noFill/>
            <a:miter lim="800000"/>
            <a:headEnd/>
            <a:tailEnd/>
          </a:ln>
        </p:spPr>
        <p:txBody>
          <a:bodyPr wrap="none">
            <a:spAutoFit/>
          </a:bodyPr>
          <a:lstStyle/>
          <a:p>
            <a:r>
              <a:rPr lang="es-MX" sz="3200"/>
              <a:t>=&gt;</a:t>
            </a:r>
            <a:endParaRPr lang="es-MX"/>
          </a:p>
        </p:txBody>
      </p:sp>
      <p:sp>
        <p:nvSpPr>
          <p:cNvPr id="11316" name="Line 75"/>
          <p:cNvSpPr>
            <a:spLocks noChangeShapeType="1"/>
          </p:cNvSpPr>
          <p:nvPr/>
        </p:nvSpPr>
        <p:spPr bwMode="auto">
          <a:xfrm flipV="1">
            <a:off x="7524750" y="2708275"/>
            <a:ext cx="287338" cy="360363"/>
          </a:xfrm>
          <a:prstGeom prst="line">
            <a:avLst/>
          </a:prstGeom>
          <a:noFill/>
          <a:ln w="9525">
            <a:solidFill>
              <a:schemeClr val="tx1"/>
            </a:solidFill>
            <a:round/>
            <a:headEnd/>
            <a:tailEnd type="triangle" w="med" len="med"/>
          </a:ln>
        </p:spPr>
        <p:txBody>
          <a:bodyPr/>
          <a:lstStyle/>
          <a:p>
            <a:endParaRPr lang="es-ES"/>
          </a:p>
        </p:txBody>
      </p:sp>
      <p:sp>
        <p:nvSpPr>
          <p:cNvPr id="11317" name="Text Box 76"/>
          <p:cNvSpPr txBox="1">
            <a:spLocks noChangeArrowheads="1"/>
          </p:cNvSpPr>
          <p:nvPr/>
        </p:nvSpPr>
        <p:spPr bwMode="auto">
          <a:xfrm>
            <a:off x="5867400" y="3933825"/>
            <a:ext cx="1962150" cy="396875"/>
          </a:xfrm>
          <a:prstGeom prst="rect">
            <a:avLst/>
          </a:prstGeom>
          <a:noFill/>
          <a:ln w="9525">
            <a:noFill/>
            <a:miter lim="800000"/>
            <a:headEnd/>
            <a:tailEnd/>
          </a:ln>
        </p:spPr>
        <p:txBody>
          <a:bodyPr wrap="none">
            <a:spAutoFit/>
          </a:bodyPr>
          <a:lstStyle/>
          <a:p>
            <a:r>
              <a:rPr lang="es-MX"/>
              <a:t>Agregamos el 5</a:t>
            </a:r>
          </a:p>
        </p:txBody>
      </p:sp>
      <p:sp>
        <p:nvSpPr>
          <p:cNvPr id="11318" name="Oval 77"/>
          <p:cNvSpPr>
            <a:spLocks noChangeArrowheads="1"/>
          </p:cNvSpPr>
          <p:nvPr/>
        </p:nvSpPr>
        <p:spPr bwMode="auto">
          <a:xfrm>
            <a:off x="7023100" y="6092825"/>
            <a:ext cx="503238" cy="433388"/>
          </a:xfrm>
          <a:prstGeom prst="ellipse">
            <a:avLst/>
          </a:prstGeom>
          <a:solidFill>
            <a:schemeClr val="accent1"/>
          </a:solidFill>
          <a:ln w="9525">
            <a:solidFill>
              <a:schemeClr val="tx1"/>
            </a:solidFill>
            <a:round/>
            <a:headEnd/>
            <a:tailEnd/>
          </a:ln>
        </p:spPr>
        <p:txBody>
          <a:bodyPr wrap="none" anchor="ctr"/>
          <a:lstStyle/>
          <a:p>
            <a:pPr algn="ctr"/>
            <a:r>
              <a:rPr lang="es-MX"/>
              <a:t>14</a:t>
            </a:r>
          </a:p>
        </p:txBody>
      </p:sp>
      <p:sp>
        <p:nvSpPr>
          <p:cNvPr id="11319" name="Oval 78"/>
          <p:cNvSpPr>
            <a:spLocks noChangeArrowheads="1"/>
          </p:cNvSpPr>
          <p:nvPr/>
        </p:nvSpPr>
        <p:spPr bwMode="auto">
          <a:xfrm>
            <a:off x="6265863" y="6022975"/>
            <a:ext cx="503237" cy="433388"/>
          </a:xfrm>
          <a:prstGeom prst="ellipse">
            <a:avLst/>
          </a:prstGeom>
          <a:solidFill>
            <a:schemeClr val="accent1"/>
          </a:solidFill>
          <a:ln w="9525">
            <a:solidFill>
              <a:schemeClr val="tx1"/>
            </a:solidFill>
            <a:round/>
            <a:headEnd/>
            <a:tailEnd/>
          </a:ln>
        </p:spPr>
        <p:txBody>
          <a:bodyPr wrap="none" anchor="ctr"/>
          <a:lstStyle/>
          <a:p>
            <a:pPr algn="ctr"/>
            <a:r>
              <a:rPr lang="es-MX"/>
              <a:t>24</a:t>
            </a:r>
          </a:p>
        </p:txBody>
      </p:sp>
      <p:sp>
        <p:nvSpPr>
          <p:cNvPr id="11320" name="Oval 79"/>
          <p:cNvSpPr>
            <a:spLocks noChangeArrowheads="1"/>
          </p:cNvSpPr>
          <p:nvPr/>
        </p:nvSpPr>
        <p:spPr bwMode="auto">
          <a:xfrm>
            <a:off x="5149850" y="6022975"/>
            <a:ext cx="503238" cy="433388"/>
          </a:xfrm>
          <a:prstGeom prst="ellipse">
            <a:avLst/>
          </a:prstGeom>
          <a:solidFill>
            <a:schemeClr val="accent1"/>
          </a:solidFill>
          <a:ln w="9525">
            <a:solidFill>
              <a:schemeClr val="tx1"/>
            </a:solidFill>
            <a:round/>
            <a:headEnd/>
            <a:tailEnd/>
          </a:ln>
        </p:spPr>
        <p:txBody>
          <a:bodyPr wrap="none" anchor="ctr"/>
          <a:lstStyle/>
          <a:p>
            <a:pPr algn="ctr"/>
            <a:r>
              <a:rPr lang="es-MX"/>
              <a:t>19</a:t>
            </a:r>
          </a:p>
        </p:txBody>
      </p:sp>
      <p:sp>
        <p:nvSpPr>
          <p:cNvPr id="11321" name="Oval 80"/>
          <p:cNvSpPr>
            <a:spLocks noChangeArrowheads="1"/>
          </p:cNvSpPr>
          <p:nvPr/>
        </p:nvSpPr>
        <p:spPr bwMode="auto">
          <a:xfrm>
            <a:off x="7454900" y="5302250"/>
            <a:ext cx="503238" cy="433388"/>
          </a:xfrm>
          <a:prstGeom prst="ellipse">
            <a:avLst/>
          </a:prstGeom>
          <a:solidFill>
            <a:schemeClr val="accent1"/>
          </a:solidFill>
          <a:ln w="9525">
            <a:solidFill>
              <a:schemeClr val="tx1"/>
            </a:solidFill>
            <a:round/>
            <a:headEnd/>
            <a:tailEnd/>
          </a:ln>
        </p:spPr>
        <p:txBody>
          <a:bodyPr wrap="none" anchor="ctr"/>
          <a:lstStyle/>
          <a:p>
            <a:pPr algn="ctr"/>
            <a:r>
              <a:rPr lang="es-MX"/>
              <a:t>18</a:t>
            </a:r>
          </a:p>
        </p:txBody>
      </p:sp>
      <p:sp>
        <p:nvSpPr>
          <p:cNvPr id="11322" name="Oval 81"/>
          <p:cNvSpPr>
            <a:spLocks noChangeArrowheads="1"/>
          </p:cNvSpPr>
          <p:nvPr/>
        </p:nvSpPr>
        <p:spPr bwMode="auto">
          <a:xfrm>
            <a:off x="5726113" y="5302250"/>
            <a:ext cx="503237" cy="433388"/>
          </a:xfrm>
          <a:prstGeom prst="ellipse">
            <a:avLst/>
          </a:prstGeom>
          <a:solidFill>
            <a:schemeClr val="accent1"/>
          </a:solidFill>
          <a:ln w="9525">
            <a:solidFill>
              <a:schemeClr val="tx1"/>
            </a:solidFill>
            <a:round/>
            <a:headEnd/>
            <a:tailEnd/>
          </a:ln>
        </p:spPr>
        <p:txBody>
          <a:bodyPr wrap="none" anchor="ctr"/>
          <a:lstStyle/>
          <a:p>
            <a:pPr algn="ctr"/>
            <a:r>
              <a:rPr lang="es-MX"/>
              <a:t>25</a:t>
            </a:r>
          </a:p>
        </p:txBody>
      </p:sp>
      <p:sp>
        <p:nvSpPr>
          <p:cNvPr id="11323" name="Oval 82"/>
          <p:cNvSpPr>
            <a:spLocks noChangeArrowheads="1"/>
          </p:cNvSpPr>
          <p:nvPr/>
        </p:nvSpPr>
        <p:spPr bwMode="auto">
          <a:xfrm>
            <a:off x="6662738" y="4654550"/>
            <a:ext cx="503237" cy="433388"/>
          </a:xfrm>
          <a:prstGeom prst="ellipse">
            <a:avLst/>
          </a:prstGeom>
          <a:solidFill>
            <a:schemeClr val="accent1"/>
          </a:solidFill>
          <a:ln w="9525">
            <a:solidFill>
              <a:schemeClr val="tx1"/>
            </a:solidFill>
            <a:round/>
            <a:headEnd/>
            <a:tailEnd/>
          </a:ln>
        </p:spPr>
        <p:txBody>
          <a:bodyPr wrap="none" anchor="ctr"/>
          <a:lstStyle/>
          <a:p>
            <a:pPr algn="ctr"/>
            <a:r>
              <a:rPr lang="es-MX"/>
              <a:t>30</a:t>
            </a:r>
          </a:p>
        </p:txBody>
      </p:sp>
      <p:sp>
        <p:nvSpPr>
          <p:cNvPr id="11324" name="Line 83"/>
          <p:cNvSpPr>
            <a:spLocks noChangeShapeType="1"/>
          </p:cNvSpPr>
          <p:nvPr/>
        </p:nvSpPr>
        <p:spPr bwMode="auto">
          <a:xfrm flipH="1">
            <a:off x="6157913" y="4941888"/>
            <a:ext cx="647700" cy="504825"/>
          </a:xfrm>
          <a:prstGeom prst="line">
            <a:avLst/>
          </a:prstGeom>
          <a:noFill/>
          <a:ln w="9525">
            <a:solidFill>
              <a:schemeClr val="tx1"/>
            </a:solidFill>
            <a:round/>
            <a:headEnd/>
            <a:tailEnd/>
          </a:ln>
        </p:spPr>
        <p:txBody>
          <a:bodyPr/>
          <a:lstStyle/>
          <a:p>
            <a:endParaRPr lang="es-ES"/>
          </a:p>
        </p:txBody>
      </p:sp>
      <p:sp>
        <p:nvSpPr>
          <p:cNvPr id="11325" name="Line 84"/>
          <p:cNvSpPr>
            <a:spLocks noChangeShapeType="1"/>
          </p:cNvSpPr>
          <p:nvPr/>
        </p:nvSpPr>
        <p:spPr bwMode="auto">
          <a:xfrm>
            <a:off x="7165975" y="4941888"/>
            <a:ext cx="504825" cy="360362"/>
          </a:xfrm>
          <a:prstGeom prst="line">
            <a:avLst/>
          </a:prstGeom>
          <a:noFill/>
          <a:ln w="9525">
            <a:solidFill>
              <a:schemeClr val="tx1"/>
            </a:solidFill>
            <a:round/>
            <a:headEnd/>
            <a:tailEnd/>
          </a:ln>
        </p:spPr>
        <p:txBody>
          <a:bodyPr/>
          <a:lstStyle/>
          <a:p>
            <a:endParaRPr lang="es-ES"/>
          </a:p>
        </p:txBody>
      </p:sp>
      <p:sp>
        <p:nvSpPr>
          <p:cNvPr id="11326" name="Line 85"/>
          <p:cNvSpPr>
            <a:spLocks noChangeShapeType="1"/>
          </p:cNvSpPr>
          <p:nvPr/>
        </p:nvSpPr>
        <p:spPr bwMode="auto">
          <a:xfrm flipH="1">
            <a:off x="5581650" y="5734050"/>
            <a:ext cx="358775" cy="360363"/>
          </a:xfrm>
          <a:prstGeom prst="line">
            <a:avLst/>
          </a:prstGeom>
          <a:noFill/>
          <a:ln w="9525">
            <a:solidFill>
              <a:schemeClr val="tx1"/>
            </a:solidFill>
            <a:round/>
            <a:headEnd/>
            <a:tailEnd/>
          </a:ln>
        </p:spPr>
        <p:txBody>
          <a:bodyPr/>
          <a:lstStyle/>
          <a:p>
            <a:endParaRPr lang="es-ES"/>
          </a:p>
        </p:txBody>
      </p:sp>
      <p:sp>
        <p:nvSpPr>
          <p:cNvPr id="11327" name="Line 86"/>
          <p:cNvSpPr>
            <a:spLocks noChangeShapeType="1"/>
          </p:cNvSpPr>
          <p:nvPr/>
        </p:nvSpPr>
        <p:spPr bwMode="auto">
          <a:xfrm>
            <a:off x="6192838" y="5662613"/>
            <a:ext cx="288925" cy="360362"/>
          </a:xfrm>
          <a:prstGeom prst="line">
            <a:avLst/>
          </a:prstGeom>
          <a:noFill/>
          <a:ln w="9525">
            <a:solidFill>
              <a:schemeClr val="tx1"/>
            </a:solidFill>
            <a:round/>
            <a:headEnd/>
            <a:tailEnd/>
          </a:ln>
        </p:spPr>
        <p:txBody>
          <a:bodyPr/>
          <a:lstStyle/>
          <a:p>
            <a:endParaRPr lang="es-ES"/>
          </a:p>
        </p:txBody>
      </p:sp>
      <p:sp>
        <p:nvSpPr>
          <p:cNvPr id="11328" name="Line 87"/>
          <p:cNvSpPr>
            <a:spLocks noChangeShapeType="1"/>
          </p:cNvSpPr>
          <p:nvPr/>
        </p:nvSpPr>
        <p:spPr bwMode="auto">
          <a:xfrm flipH="1">
            <a:off x="7310438" y="5734050"/>
            <a:ext cx="358775" cy="360363"/>
          </a:xfrm>
          <a:prstGeom prst="line">
            <a:avLst/>
          </a:prstGeom>
          <a:noFill/>
          <a:ln w="9525">
            <a:solidFill>
              <a:schemeClr val="tx1"/>
            </a:solidFill>
            <a:round/>
            <a:headEnd/>
            <a:tailEnd/>
          </a:ln>
        </p:spPr>
        <p:txBody>
          <a:bodyPr/>
          <a:lstStyle/>
          <a:p>
            <a:endParaRPr lang="es-ES"/>
          </a:p>
        </p:txBody>
      </p:sp>
      <p:sp>
        <p:nvSpPr>
          <p:cNvPr id="11329" name="Line 89"/>
          <p:cNvSpPr>
            <a:spLocks noChangeShapeType="1"/>
          </p:cNvSpPr>
          <p:nvPr/>
        </p:nvSpPr>
        <p:spPr bwMode="auto">
          <a:xfrm>
            <a:off x="7886700" y="5662613"/>
            <a:ext cx="288925" cy="360362"/>
          </a:xfrm>
          <a:prstGeom prst="line">
            <a:avLst/>
          </a:prstGeom>
          <a:noFill/>
          <a:ln w="9525">
            <a:solidFill>
              <a:schemeClr val="tx1"/>
            </a:solidFill>
            <a:round/>
            <a:headEnd/>
            <a:tailEnd/>
          </a:ln>
        </p:spPr>
        <p:txBody>
          <a:bodyPr/>
          <a:lstStyle/>
          <a:p>
            <a:endParaRPr lang="es-ES"/>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1" name="Rectangle 2"/>
          <p:cNvSpPr>
            <a:spLocks noGrp="1" noChangeArrowheads="1"/>
          </p:cNvSpPr>
          <p:nvPr>
            <p:ph type="title"/>
          </p:nvPr>
        </p:nvSpPr>
        <p:spPr>
          <a:xfrm>
            <a:off x="467544" y="0"/>
            <a:ext cx="7467600" cy="1143000"/>
          </a:xfrm>
        </p:spPr>
        <p:txBody>
          <a:bodyPr/>
          <a:lstStyle/>
          <a:p>
            <a:pPr eaLnBrk="1" hangingPunct="1"/>
            <a:r>
              <a:rPr lang="es-MX" dirty="0" smtClean="0"/>
              <a:t>3. Implementación</a:t>
            </a:r>
            <a:r>
              <a:rPr lang="es-MX" dirty="0" smtClean="0"/>
              <a:t>	</a:t>
            </a:r>
          </a:p>
        </p:txBody>
      </p:sp>
      <p:sp>
        <p:nvSpPr>
          <p:cNvPr id="12292" name="Rectangle 3"/>
          <p:cNvSpPr>
            <a:spLocks noGrp="1" noChangeArrowheads="1"/>
          </p:cNvSpPr>
          <p:nvPr>
            <p:ph sz="quarter" idx="1"/>
          </p:nvPr>
        </p:nvSpPr>
        <p:spPr>
          <a:xfrm>
            <a:off x="611188" y="1412875"/>
            <a:ext cx="8075612" cy="4895850"/>
          </a:xfrm>
        </p:spPr>
        <p:txBody>
          <a:bodyPr/>
          <a:lstStyle/>
          <a:p>
            <a:pPr eaLnBrk="1" hangingPunct="1"/>
            <a:r>
              <a:rPr lang="es-MX" sz="2400" b="1" dirty="0" smtClean="0"/>
              <a:t>Pasos </a:t>
            </a:r>
            <a:r>
              <a:rPr lang="es-MX" sz="2400" b="1" dirty="0" smtClean="0"/>
              <a:t>para eliminar</a:t>
            </a:r>
            <a:r>
              <a:rPr lang="es-MX" sz="2400" dirty="0" smtClean="0"/>
              <a:t> </a:t>
            </a:r>
          </a:p>
          <a:p>
            <a:pPr lvl="1" eaLnBrk="1" hangingPunct="1"/>
            <a:r>
              <a:rPr lang="es-MX" sz="2200" dirty="0" smtClean="0"/>
              <a:t>Eliminamos la raíz del </a:t>
            </a:r>
            <a:r>
              <a:rPr lang="es-MX" sz="2200" dirty="0" err="1" smtClean="0"/>
              <a:t>heap</a:t>
            </a:r>
            <a:r>
              <a:rPr lang="es-MX" sz="2200" dirty="0" smtClean="0"/>
              <a:t> (</a:t>
            </a:r>
            <a:r>
              <a:rPr lang="es-MX" sz="2200" dirty="0" smtClean="0">
                <a:solidFill>
                  <a:srgbClr val="FF0000"/>
                </a:solidFill>
              </a:rPr>
              <a:t>SIEMPRE!!</a:t>
            </a:r>
            <a:r>
              <a:rPr lang="es-MX" sz="2200" dirty="0" smtClean="0"/>
              <a:t>)</a:t>
            </a:r>
            <a:endParaRPr lang="es-MX" sz="2200" dirty="0" smtClean="0"/>
          </a:p>
          <a:p>
            <a:pPr lvl="1" eaLnBrk="1" hangingPunct="1"/>
            <a:r>
              <a:rPr lang="es-MX" sz="2200" dirty="0" smtClean="0"/>
              <a:t>Una vez eliminada remplazamos la raíz con el último nodo del último nivel.</a:t>
            </a:r>
          </a:p>
          <a:p>
            <a:pPr lvl="1" eaLnBrk="1" hangingPunct="1"/>
            <a:r>
              <a:rPr lang="es-MX" sz="2200" dirty="0" smtClean="0"/>
              <a:t>Comparamos si los hijos de la nueva raíz son menores</a:t>
            </a:r>
          </a:p>
          <a:p>
            <a:pPr lvl="2" eaLnBrk="1" hangingPunct="1"/>
            <a:r>
              <a:rPr lang="es-MX" dirty="0" smtClean="0"/>
              <a:t>Si son menores no se hace ninguna permutación </a:t>
            </a:r>
          </a:p>
          <a:p>
            <a:pPr lvl="2" eaLnBrk="1" hangingPunct="1"/>
            <a:r>
              <a:rPr lang="es-MX" dirty="0" smtClean="0"/>
              <a:t>Si son mayores (o uno de ellos) se hace  permutación con el hijo mayor. </a:t>
            </a:r>
          </a:p>
          <a:p>
            <a:pPr lvl="1" eaLnBrk="1" hangingPunct="1"/>
            <a:r>
              <a:rPr lang="es-MX" sz="2200" dirty="0" smtClean="0"/>
              <a:t>Repetimos los pasos anteriores hasta no tener nodos para </a:t>
            </a:r>
            <a:r>
              <a:rPr lang="es-MX" sz="2200" dirty="0" smtClean="0"/>
              <a:t>eliminar.</a:t>
            </a:r>
          </a:p>
        </p:txBody>
      </p:sp>
      <p:sp>
        <p:nvSpPr>
          <p:cNvPr id="12290" name="5 Marcador de número de diapositiva"/>
          <p:cNvSpPr>
            <a:spLocks noGrp="1"/>
          </p:cNvSpPr>
          <p:nvPr>
            <p:ph type="sldNum" sz="quarter" idx="15"/>
          </p:nvPr>
        </p:nvSpPr>
        <p:spPr>
          <a:noFill/>
        </p:spPr>
        <p:txBody>
          <a:bodyPr/>
          <a:lstStyle/>
          <a:p>
            <a:fld id="{82FD13D9-A425-4941-8734-472DF5335921}" type="slidenum">
              <a:rPr lang="es-MX"/>
              <a:pPr/>
              <a:t>15</a:t>
            </a:fld>
            <a:endParaRPr lang="es-MX"/>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5" name="Rectangle 2"/>
          <p:cNvSpPr>
            <a:spLocks noGrp="1" noChangeArrowheads="1"/>
          </p:cNvSpPr>
          <p:nvPr>
            <p:ph type="title"/>
          </p:nvPr>
        </p:nvSpPr>
        <p:spPr>
          <a:xfrm>
            <a:off x="395536" y="0"/>
            <a:ext cx="7467600" cy="1143000"/>
          </a:xfrm>
        </p:spPr>
        <p:txBody>
          <a:bodyPr/>
          <a:lstStyle/>
          <a:p>
            <a:pPr eaLnBrk="1" hangingPunct="1"/>
            <a:r>
              <a:rPr lang="es-MX" dirty="0" smtClean="0"/>
              <a:t>Resto </a:t>
            </a:r>
            <a:r>
              <a:rPr lang="es-MX" dirty="0" smtClean="0"/>
              <a:t>(Ejemplo)</a:t>
            </a:r>
          </a:p>
        </p:txBody>
      </p:sp>
      <p:sp>
        <p:nvSpPr>
          <p:cNvPr id="13314" name="5 Marcador de número de diapositiva"/>
          <p:cNvSpPr>
            <a:spLocks noGrp="1"/>
          </p:cNvSpPr>
          <p:nvPr>
            <p:ph type="sldNum" sz="quarter" idx="15"/>
          </p:nvPr>
        </p:nvSpPr>
        <p:spPr>
          <a:noFill/>
        </p:spPr>
        <p:txBody>
          <a:bodyPr/>
          <a:lstStyle/>
          <a:p>
            <a:fld id="{A1A33D95-0FBB-44F6-97BE-C13F17103BA7}" type="slidenum">
              <a:rPr lang="es-MX"/>
              <a:pPr/>
              <a:t>16</a:t>
            </a:fld>
            <a:endParaRPr lang="es-MX"/>
          </a:p>
        </p:txBody>
      </p:sp>
      <p:sp>
        <p:nvSpPr>
          <p:cNvPr id="13316" name="Oval 4"/>
          <p:cNvSpPr>
            <a:spLocks noChangeArrowheads="1"/>
          </p:cNvSpPr>
          <p:nvPr/>
        </p:nvSpPr>
        <p:spPr bwMode="auto">
          <a:xfrm>
            <a:off x="3852564" y="3431630"/>
            <a:ext cx="503238" cy="433387"/>
          </a:xfrm>
          <a:prstGeom prst="ellipse">
            <a:avLst/>
          </a:prstGeom>
          <a:solidFill>
            <a:schemeClr val="accent1"/>
          </a:solidFill>
          <a:ln w="9525">
            <a:solidFill>
              <a:schemeClr val="tx1"/>
            </a:solidFill>
            <a:round/>
            <a:headEnd/>
            <a:tailEnd/>
          </a:ln>
        </p:spPr>
        <p:txBody>
          <a:bodyPr wrap="none" anchor="ctr"/>
          <a:lstStyle/>
          <a:p>
            <a:pPr algn="ctr"/>
            <a:r>
              <a:rPr lang="es-MX"/>
              <a:t>5</a:t>
            </a:r>
          </a:p>
        </p:txBody>
      </p:sp>
      <p:sp>
        <p:nvSpPr>
          <p:cNvPr id="13317" name="Oval 5"/>
          <p:cNvSpPr>
            <a:spLocks noChangeArrowheads="1"/>
          </p:cNvSpPr>
          <p:nvPr/>
        </p:nvSpPr>
        <p:spPr bwMode="auto">
          <a:xfrm>
            <a:off x="2846089" y="3504655"/>
            <a:ext cx="503238" cy="433387"/>
          </a:xfrm>
          <a:prstGeom prst="ellipse">
            <a:avLst/>
          </a:prstGeom>
          <a:solidFill>
            <a:schemeClr val="accent1"/>
          </a:solidFill>
          <a:ln w="9525">
            <a:solidFill>
              <a:schemeClr val="tx1"/>
            </a:solidFill>
            <a:round/>
            <a:headEnd/>
            <a:tailEnd/>
          </a:ln>
        </p:spPr>
        <p:txBody>
          <a:bodyPr wrap="none" anchor="ctr"/>
          <a:lstStyle/>
          <a:p>
            <a:pPr algn="ctr"/>
            <a:r>
              <a:rPr lang="es-MX"/>
              <a:t>18</a:t>
            </a:r>
          </a:p>
        </p:txBody>
      </p:sp>
      <p:sp>
        <p:nvSpPr>
          <p:cNvPr id="13318" name="Oval 6"/>
          <p:cNvSpPr>
            <a:spLocks noChangeArrowheads="1"/>
          </p:cNvSpPr>
          <p:nvPr/>
        </p:nvSpPr>
        <p:spPr bwMode="auto">
          <a:xfrm>
            <a:off x="2088852" y="3434805"/>
            <a:ext cx="503237" cy="433387"/>
          </a:xfrm>
          <a:prstGeom prst="ellipse">
            <a:avLst/>
          </a:prstGeom>
          <a:solidFill>
            <a:schemeClr val="accent1"/>
          </a:solidFill>
          <a:ln w="9525">
            <a:solidFill>
              <a:schemeClr val="tx1"/>
            </a:solidFill>
            <a:round/>
            <a:headEnd/>
            <a:tailEnd/>
          </a:ln>
        </p:spPr>
        <p:txBody>
          <a:bodyPr wrap="none" anchor="ctr"/>
          <a:lstStyle/>
          <a:p>
            <a:pPr algn="ctr"/>
            <a:r>
              <a:rPr lang="es-MX"/>
              <a:t>14</a:t>
            </a:r>
          </a:p>
        </p:txBody>
      </p:sp>
      <p:sp>
        <p:nvSpPr>
          <p:cNvPr id="13319" name="Oval 7"/>
          <p:cNvSpPr>
            <a:spLocks noChangeArrowheads="1"/>
          </p:cNvSpPr>
          <p:nvPr/>
        </p:nvSpPr>
        <p:spPr bwMode="auto">
          <a:xfrm>
            <a:off x="972839" y="3434805"/>
            <a:ext cx="503238" cy="433387"/>
          </a:xfrm>
          <a:prstGeom prst="ellipse">
            <a:avLst/>
          </a:prstGeom>
          <a:solidFill>
            <a:schemeClr val="accent1"/>
          </a:solidFill>
          <a:ln w="9525">
            <a:solidFill>
              <a:schemeClr val="tx1"/>
            </a:solidFill>
            <a:round/>
            <a:headEnd/>
            <a:tailEnd/>
          </a:ln>
        </p:spPr>
        <p:txBody>
          <a:bodyPr wrap="none" anchor="ctr"/>
          <a:lstStyle/>
          <a:p>
            <a:pPr algn="ctr"/>
            <a:r>
              <a:rPr lang="es-MX"/>
              <a:t>19</a:t>
            </a:r>
          </a:p>
        </p:txBody>
      </p:sp>
      <p:sp>
        <p:nvSpPr>
          <p:cNvPr id="13320" name="Oval 8"/>
          <p:cNvSpPr>
            <a:spLocks noChangeArrowheads="1"/>
          </p:cNvSpPr>
          <p:nvPr/>
        </p:nvSpPr>
        <p:spPr bwMode="auto">
          <a:xfrm>
            <a:off x="3277889" y="2714080"/>
            <a:ext cx="503238" cy="433387"/>
          </a:xfrm>
          <a:prstGeom prst="ellipse">
            <a:avLst/>
          </a:prstGeom>
          <a:solidFill>
            <a:schemeClr val="accent1"/>
          </a:solidFill>
          <a:ln w="9525">
            <a:solidFill>
              <a:schemeClr val="tx1"/>
            </a:solidFill>
            <a:round/>
            <a:headEnd/>
            <a:tailEnd/>
          </a:ln>
        </p:spPr>
        <p:txBody>
          <a:bodyPr wrap="none" anchor="ctr"/>
          <a:lstStyle/>
          <a:p>
            <a:pPr algn="ctr"/>
            <a:r>
              <a:rPr lang="es-MX"/>
              <a:t>24</a:t>
            </a:r>
          </a:p>
        </p:txBody>
      </p:sp>
      <p:sp>
        <p:nvSpPr>
          <p:cNvPr id="13321" name="Oval 9"/>
          <p:cNvSpPr>
            <a:spLocks noChangeArrowheads="1"/>
          </p:cNvSpPr>
          <p:nvPr/>
        </p:nvSpPr>
        <p:spPr bwMode="auto">
          <a:xfrm>
            <a:off x="1549102" y="2714080"/>
            <a:ext cx="503237" cy="433387"/>
          </a:xfrm>
          <a:prstGeom prst="ellipse">
            <a:avLst/>
          </a:prstGeom>
          <a:solidFill>
            <a:schemeClr val="accent1"/>
          </a:solidFill>
          <a:ln w="9525">
            <a:solidFill>
              <a:schemeClr val="tx1"/>
            </a:solidFill>
            <a:round/>
            <a:headEnd/>
            <a:tailEnd/>
          </a:ln>
        </p:spPr>
        <p:txBody>
          <a:bodyPr wrap="none" anchor="ctr"/>
          <a:lstStyle/>
          <a:p>
            <a:pPr algn="ctr"/>
            <a:r>
              <a:rPr lang="es-MX"/>
              <a:t>25</a:t>
            </a:r>
          </a:p>
        </p:txBody>
      </p:sp>
      <p:sp>
        <p:nvSpPr>
          <p:cNvPr id="13322" name="Oval 10"/>
          <p:cNvSpPr>
            <a:spLocks noChangeArrowheads="1"/>
          </p:cNvSpPr>
          <p:nvPr/>
        </p:nvSpPr>
        <p:spPr bwMode="auto">
          <a:xfrm>
            <a:off x="2485727" y="2066380"/>
            <a:ext cx="503237" cy="433387"/>
          </a:xfrm>
          <a:prstGeom prst="ellipse">
            <a:avLst/>
          </a:prstGeom>
          <a:solidFill>
            <a:schemeClr val="accent1"/>
          </a:solidFill>
          <a:ln w="9525">
            <a:solidFill>
              <a:schemeClr val="tx1"/>
            </a:solidFill>
            <a:round/>
            <a:headEnd/>
            <a:tailEnd/>
          </a:ln>
        </p:spPr>
        <p:txBody>
          <a:bodyPr wrap="none" anchor="ctr"/>
          <a:lstStyle/>
          <a:p>
            <a:pPr algn="ctr"/>
            <a:r>
              <a:rPr lang="es-MX"/>
              <a:t>30</a:t>
            </a:r>
          </a:p>
        </p:txBody>
      </p:sp>
      <p:sp>
        <p:nvSpPr>
          <p:cNvPr id="13323" name="Line 11"/>
          <p:cNvSpPr>
            <a:spLocks noChangeShapeType="1"/>
          </p:cNvSpPr>
          <p:nvPr/>
        </p:nvSpPr>
        <p:spPr bwMode="auto">
          <a:xfrm flipH="1">
            <a:off x="1980902" y="2353717"/>
            <a:ext cx="647700" cy="504825"/>
          </a:xfrm>
          <a:prstGeom prst="line">
            <a:avLst/>
          </a:prstGeom>
          <a:noFill/>
          <a:ln w="9525">
            <a:solidFill>
              <a:schemeClr val="tx1"/>
            </a:solidFill>
            <a:round/>
            <a:headEnd/>
            <a:tailEnd/>
          </a:ln>
        </p:spPr>
        <p:txBody>
          <a:bodyPr/>
          <a:lstStyle/>
          <a:p>
            <a:endParaRPr lang="es-ES"/>
          </a:p>
        </p:txBody>
      </p:sp>
      <p:sp>
        <p:nvSpPr>
          <p:cNvPr id="13324" name="Line 12"/>
          <p:cNvSpPr>
            <a:spLocks noChangeShapeType="1"/>
          </p:cNvSpPr>
          <p:nvPr/>
        </p:nvSpPr>
        <p:spPr bwMode="auto">
          <a:xfrm>
            <a:off x="2988964" y="2353717"/>
            <a:ext cx="504825" cy="360363"/>
          </a:xfrm>
          <a:prstGeom prst="line">
            <a:avLst/>
          </a:prstGeom>
          <a:noFill/>
          <a:ln w="9525">
            <a:solidFill>
              <a:schemeClr val="tx1"/>
            </a:solidFill>
            <a:round/>
            <a:headEnd/>
            <a:tailEnd/>
          </a:ln>
        </p:spPr>
        <p:txBody>
          <a:bodyPr/>
          <a:lstStyle/>
          <a:p>
            <a:endParaRPr lang="es-ES"/>
          </a:p>
        </p:txBody>
      </p:sp>
      <p:sp>
        <p:nvSpPr>
          <p:cNvPr id="13325" name="Line 13"/>
          <p:cNvSpPr>
            <a:spLocks noChangeShapeType="1"/>
          </p:cNvSpPr>
          <p:nvPr/>
        </p:nvSpPr>
        <p:spPr bwMode="auto">
          <a:xfrm flipH="1">
            <a:off x="1404639" y="3145880"/>
            <a:ext cx="358775" cy="360362"/>
          </a:xfrm>
          <a:prstGeom prst="line">
            <a:avLst/>
          </a:prstGeom>
          <a:noFill/>
          <a:ln w="9525">
            <a:solidFill>
              <a:schemeClr val="tx1"/>
            </a:solidFill>
            <a:round/>
            <a:headEnd/>
            <a:tailEnd/>
          </a:ln>
        </p:spPr>
        <p:txBody>
          <a:bodyPr/>
          <a:lstStyle/>
          <a:p>
            <a:endParaRPr lang="es-ES"/>
          </a:p>
        </p:txBody>
      </p:sp>
      <p:sp>
        <p:nvSpPr>
          <p:cNvPr id="13326" name="Line 14"/>
          <p:cNvSpPr>
            <a:spLocks noChangeShapeType="1"/>
          </p:cNvSpPr>
          <p:nvPr/>
        </p:nvSpPr>
        <p:spPr bwMode="auto">
          <a:xfrm>
            <a:off x="2015827" y="3074442"/>
            <a:ext cx="288925" cy="360363"/>
          </a:xfrm>
          <a:prstGeom prst="line">
            <a:avLst/>
          </a:prstGeom>
          <a:noFill/>
          <a:ln w="9525">
            <a:solidFill>
              <a:schemeClr val="tx1"/>
            </a:solidFill>
            <a:round/>
            <a:headEnd/>
            <a:tailEnd/>
          </a:ln>
        </p:spPr>
        <p:txBody>
          <a:bodyPr/>
          <a:lstStyle/>
          <a:p>
            <a:endParaRPr lang="es-ES"/>
          </a:p>
        </p:txBody>
      </p:sp>
      <p:sp>
        <p:nvSpPr>
          <p:cNvPr id="13327" name="Line 15"/>
          <p:cNvSpPr>
            <a:spLocks noChangeShapeType="1"/>
          </p:cNvSpPr>
          <p:nvPr/>
        </p:nvSpPr>
        <p:spPr bwMode="auto">
          <a:xfrm flipH="1">
            <a:off x="3133427" y="3145880"/>
            <a:ext cx="358775" cy="360362"/>
          </a:xfrm>
          <a:prstGeom prst="line">
            <a:avLst/>
          </a:prstGeom>
          <a:noFill/>
          <a:ln w="9525">
            <a:solidFill>
              <a:schemeClr val="tx1"/>
            </a:solidFill>
            <a:round/>
            <a:headEnd/>
            <a:tailEnd/>
          </a:ln>
        </p:spPr>
        <p:txBody>
          <a:bodyPr/>
          <a:lstStyle/>
          <a:p>
            <a:endParaRPr lang="es-ES"/>
          </a:p>
        </p:txBody>
      </p:sp>
      <p:sp>
        <p:nvSpPr>
          <p:cNvPr id="13328" name="Line 16"/>
          <p:cNvSpPr>
            <a:spLocks noChangeShapeType="1"/>
          </p:cNvSpPr>
          <p:nvPr/>
        </p:nvSpPr>
        <p:spPr bwMode="auto">
          <a:xfrm>
            <a:off x="3709689" y="3074442"/>
            <a:ext cx="288925" cy="360363"/>
          </a:xfrm>
          <a:prstGeom prst="line">
            <a:avLst/>
          </a:prstGeom>
          <a:noFill/>
          <a:ln w="9525">
            <a:solidFill>
              <a:schemeClr val="tx1"/>
            </a:solidFill>
            <a:round/>
            <a:headEnd/>
            <a:tailEnd/>
          </a:ln>
        </p:spPr>
        <p:txBody>
          <a:bodyPr/>
          <a:lstStyle/>
          <a:p>
            <a:endParaRPr lang="es-ES"/>
          </a:p>
        </p:txBody>
      </p:sp>
      <p:sp>
        <p:nvSpPr>
          <p:cNvPr id="13329" name="Text Box 17"/>
          <p:cNvSpPr txBox="1">
            <a:spLocks noChangeArrowheads="1"/>
          </p:cNvSpPr>
          <p:nvPr/>
        </p:nvSpPr>
        <p:spPr bwMode="auto">
          <a:xfrm>
            <a:off x="1457027" y="1556792"/>
            <a:ext cx="2119312" cy="396875"/>
          </a:xfrm>
          <a:prstGeom prst="rect">
            <a:avLst/>
          </a:prstGeom>
          <a:noFill/>
          <a:ln w="9525">
            <a:noFill/>
            <a:miter lim="800000"/>
            <a:headEnd/>
            <a:tailEnd/>
          </a:ln>
        </p:spPr>
        <p:txBody>
          <a:bodyPr wrap="none">
            <a:spAutoFit/>
          </a:bodyPr>
          <a:lstStyle/>
          <a:p>
            <a:r>
              <a:rPr lang="es-MX"/>
              <a:t>Eliminamos el 30</a:t>
            </a:r>
          </a:p>
        </p:txBody>
      </p:sp>
      <p:grpSp>
        <p:nvGrpSpPr>
          <p:cNvPr id="2" name="Group 21"/>
          <p:cNvGrpSpPr>
            <a:grpSpLocks/>
          </p:cNvGrpSpPr>
          <p:nvPr/>
        </p:nvGrpSpPr>
        <p:grpSpPr bwMode="auto">
          <a:xfrm>
            <a:off x="2558752" y="1994942"/>
            <a:ext cx="431800" cy="719138"/>
            <a:chOff x="1429" y="1480"/>
            <a:chExt cx="272" cy="453"/>
          </a:xfrm>
        </p:grpSpPr>
        <p:sp>
          <p:nvSpPr>
            <p:cNvPr id="13373" name="Line 19"/>
            <p:cNvSpPr>
              <a:spLocks noChangeShapeType="1"/>
            </p:cNvSpPr>
            <p:nvPr/>
          </p:nvSpPr>
          <p:spPr bwMode="auto">
            <a:xfrm flipH="1">
              <a:off x="1429" y="1480"/>
              <a:ext cx="272" cy="453"/>
            </a:xfrm>
            <a:prstGeom prst="line">
              <a:avLst/>
            </a:prstGeom>
            <a:noFill/>
            <a:ln w="9525">
              <a:solidFill>
                <a:schemeClr val="tx1"/>
              </a:solidFill>
              <a:round/>
              <a:headEnd/>
              <a:tailEnd/>
            </a:ln>
          </p:spPr>
          <p:txBody>
            <a:bodyPr/>
            <a:lstStyle/>
            <a:p>
              <a:endParaRPr lang="es-ES"/>
            </a:p>
          </p:txBody>
        </p:sp>
        <p:sp>
          <p:nvSpPr>
            <p:cNvPr id="13374" name="Line 20"/>
            <p:cNvSpPr>
              <a:spLocks noChangeShapeType="1"/>
            </p:cNvSpPr>
            <p:nvPr/>
          </p:nvSpPr>
          <p:spPr bwMode="auto">
            <a:xfrm>
              <a:off x="1429" y="1480"/>
              <a:ext cx="226" cy="408"/>
            </a:xfrm>
            <a:prstGeom prst="line">
              <a:avLst/>
            </a:prstGeom>
            <a:noFill/>
            <a:ln w="9525">
              <a:solidFill>
                <a:schemeClr val="tx1"/>
              </a:solidFill>
              <a:round/>
              <a:headEnd/>
              <a:tailEnd/>
            </a:ln>
          </p:spPr>
          <p:txBody>
            <a:bodyPr/>
            <a:lstStyle/>
            <a:p>
              <a:endParaRPr lang="es-ES"/>
            </a:p>
          </p:txBody>
        </p:sp>
      </p:grpSp>
      <p:sp>
        <p:nvSpPr>
          <p:cNvPr id="13331" name="Oval 26"/>
          <p:cNvSpPr>
            <a:spLocks noChangeArrowheads="1"/>
          </p:cNvSpPr>
          <p:nvPr/>
        </p:nvSpPr>
        <p:spPr bwMode="auto">
          <a:xfrm>
            <a:off x="6877323" y="3576092"/>
            <a:ext cx="503237" cy="433388"/>
          </a:xfrm>
          <a:prstGeom prst="ellipse">
            <a:avLst/>
          </a:prstGeom>
          <a:solidFill>
            <a:schemeClr val="accent1"/>
          </a:solidFill>
          <a:ln w="9525">
            <a:solidFill>
              <a:schemeClr val="tx1"/>
            </a:solidFill>
            <a:round/>
            <a:headEnd/>
            <a:tailEnd/>
          </a:ln>
        </p:spPr>
        <p:txBody>
          <a:bodyPr wrap="none" anchor="ctr"/>
          <a:lstStyle/>
          <a:p>
            <a:pPr algn="ctr"/>
            <a:r>
              <a:rPr lang="es-MX"/>
              <a:t>18</a:t>
            </a:r>
          </a:p>
        </p:txBody>
      </p:sp>
      <p:sp>
        <p:nvSpPr>
          <p:cNvPr id="13332" name="Oval 27"/>
          <p:cNvSpPr>
            <a:spLocks noChangeArrowheads="1"/>
          </p:cNvSpPr>
          <p:nvPr/>
        </p:nvSpPr>
        <p:spPr bwMode="auto">
          <a:xfrm>
            <a:off x="6120085" y="3506242"/>
            <a:ext cx="503238" cy="433388"/>
          </a:xfrm>
          <a:prstGeom prst="ellipse">
            <a:avLst/>
          </a:prstGeom>
          <a:solidFill>
            <a:schemeClr val="accent1"/>
          </a:solidFill>
          <a:ln w="9525">
            <a:solidFill>
              <a:schemeClr val="tx1"/>
            </a:solidFill>
            <a:round/>
            <a:headEnd/>
            <a:tailEnd/>
          </a:ln>
        </p:spPr>
        <p:txBody>
          <a:bodyPr wrap="none" anchor="ctr"/>
          <a:lstStyle/>
          <a:p>
            <a:pPr algn="ctr"/>
            <a:r>
              <a:rPr lang="es-MX"/>
              <a:t>14</a:t>
            </a:r>
          </a:p>
        </p:txBody>
      </p:sp>
      <p:sp>
        <p:nvSpPr>
          <p:cNvPr id="13333" name="Oval 28"/>
          <p:cNvSpPr>
            <a:spLocks noChangeArrowheads="1"/>
          </p:cNvSpPr>
          <p:nvPr/>
        </p:nvSpPr>
        <p:spPr bwMode="auto">
          <a:xfrm>
            <a:off x="5004073" y="3506242"/>
            <a:ext cx="503237" cy="433388"/>
          </a:xfrm>
          <a:prstGeom prst="ellipse">
            <a:avLst/>
          </a:prstGeom>
          <a:solidFill>
            <a:schemeClr val="accent1"/>
          </a:solidFill>
          <a:ln w="9525">
            <a:solidFill>
              <a:schemeClr val="tx1"/>
            </a:solidFill>
            <a:round/>
            <a:headEnd/>
            <a:tailEnd/>
          </a:ln>
        </p:spPr>
        <p:txBody>
          <a:bodyPr wrap="none" anchor="ctr"/>
          <a:lstStyle/>
          <a:p>
            <a:pPr algn="ctr"/>
            <a:r>
              <a:rPr lang="es-MX"/>
              <a:t>19</a:t>
            </a:r>
          </a:p>
        </p:txBody>
      </p:sp>
      <p:sp>
        <p:nvSpPr>
          <p:cNvPr id="13334" name="Oval 29"/>
          <p:cNvSpPr>
            <a:spLocks noChangeArrowheads="1"/>
          </p:cNvSpPr>
          <p:nvPr/>
        </p:nvSpPr>
        <p:spPr bwMode="auto">
          <a:xfrm>
            <a:off x="7309123" y="2785517"/>
            <a:ext cx="503237" cy="433388"/>
          </a:xfrm>
          <a:prstGeom prst="ellipse">
            <a:avLst/>
          </a:prstGeom>
          <a:solidFill>
            <a:schemeClr val="accent1"/>
          </a:solidFill>
          <a:ln w="9525">
            <a:solidFill>
              <a:schemeClr val="tx1"/>
            </a:solidFill>
            <a:round/>
            <a:headEnd/>
            <a:tailEnd/>
          </a:ln>
        </p:spPr>
        <p:txBody>
          <a:bodyPr wrap="none" anchor="ctr"/>
          <a:lstStyle/>
          <a:p>
            <a:pPr algn="ctr"/>
            <a:r>
              <a:rPr lang="es-MX"/>
              <a:t>24</a:t>
            </a:r>
          </a:p>
        </p:txBody>
      </p:sp>
      <p:sp>
        <p:nvSpPr>
          <p:cNvPr id="13335" name="Oval 30"/>
          <p:cNvSpPr>
            <a:spLocks noChangeArrowheads="1"/>
          </p:cNvSpPr>
          <p:nvPr/>
        </p:nvSpPr>
        <p:spPr bwMode="auto">
          <a:xfrm>
            <a:off x="5580335" y="2785517"/>
            <a:ext cx="503238" cy="433388"/>
          </a:xfrm>
          <a:prstGeom prst="ellipse">
            <a:avLst/>
          </a:prstGeom>
          <a:solidFill>
            <a:schemeClr val="accent1"/>
          </a:solidFill>
          <a:ln w="9525">
            <a:solidFill>
              <a:schemeClr val="tx1"/>
            </a:solidFill>
            <a:round/>
            <a:headEnd/>
            <a:tailEnd/>
          </a:ln>
        </p:spPr>
        <p:txBody>
          <a:bodyPr wrap="none" anchor="ctr"/>
          <a:lstStyle/>
          <a:p>
            <a:pPr algn="ctr"/>
            <a:r>
              <a:rPr lang="es-MX"/>
              <a:t>25</a:t>
            </a:r>
          </a:p>
        </p:txBody>
      </p:sp>
      <p:sp>
        <p:nvSpPr>
          <p:cNvPr id="13336" name="Oval 31"/>
          <p:cNvSpPr>
            <a:spLocks noChangeArrowheads="1"/>
          </p:cNvSpPr>
          <p:nvPr/>
        </p:nvSpPr>
        <p:spPr bwMode="auto">
          <a:xfrm>
            <a:off x="6516960" y="2137817"/>
            <a:ext cx="503238" cy="433388"/>
          </a:xfrm>
          <a:prstGeom prst="ellipse">
            <a:avLst/>
          </a:prstGeom>
          <a:solidFill>
            <a:schemeClr val="accent1"/>
          </a:solidFill>
          <a:ln w="9525">
            <a:solidFill>
              <a:schemeClr val="tx1"/>
            </a:solidFill>
            <a:round/>
            <a:headEnd/>
            <a:tailEnd/>
          </a:ln>
        </p:spPr>
        <p:txBody>
          <a:bodyPr wrap="none" anchor="ctr"/>
          <a:lstStyle/>
          <a:p>
            <a:pPr algn="ctr"/>
            <a:r>
              <a:rPr lang="es-MX"/>
              <a:t>5</a:t>
            </a:r>
          </a:p>
        </p:txBody>
      </p:sp>
      <p:sp>
        <p:nvSpPr>
          <p:cNvPr id="13337" name="Line 32"/>
          <p:cNvSpPr>
            <a:spLocks noChangeShapeType="1"/>
          </p:cNvSpPr>
          <p:nvPr/>
        </p:nvSpPr>
        <p:spPr bwMode="auto">
          <a:xfrm flipH="1">
            <a:off x="6012135" y="2425155"/>
            <a:ext cx="647700" cy="504825"/>
          </a:xfrm>
          <a:prstGeom prst="line">
            <a:avLst/>
          </a:prstGeom>
          <a:noFill/>
          <a:ln w="9525">
            <a:solidFill>
              <a:schemeClr val="tx1"/>
            </a:solidFill>
            <a:round/>
            <a:headEnd/>
            <a:tailEnd/>
          </a:ln>
        </p:spPr>
        <p:txBody>
          <a:bodyPr/>
          <a:lstStyle/>
          <a:p>
            <a:endParaRPr lang="es-ES"/>
          </a:p>
        </p:txBody>
      </p:sp>
      <p:sp>
        <p:nvSpPr>
          <p:cNvPr id="13338" name="Line 33"/>
          <p:cNvSpPr>
            <a:spLocks noChangeShapeType="1"/>
          </p:cNvSpPr>
          <p:nvPr/>
        </p:nvSpPr>
        <p:spPr bwMode="auto">
          <a:xfrm>
            <a:off x="7020198" y="2425155"/>
            <a:ext cx="504825" cy="360362"/>
          </a:xfrm>
          <a:prstGeom prst="line">
            <a:avLst/>
          </a:prstGeom>
          <a:noFill/>
          <a:ln w="9525">
            <a:solidFill>
              <a:schemeClr val="tx1"/>
            </a:solidFill>
            <a:round/>
            <a:headEnd/>
            <a:tailEnd/>
          </a:ln>
        </p:spPr>
        <p:txBody>
          <a:bodyPr/>
          <a:lstStyle/>
          <a:p>
            <a:endParaRPr lang="es-ES"/>
          </a:p>
        </p:txBody>
      </p:sp>
      <p:sp>
        <p:nvSpPr>
          <p:cNvPr id="13339" name="Line 34"/>
          <p:cNvSpPr>
            <a:spLocks noChangeShapeType="1"/>
          </p:cNvSpPr>
          <p:nvPr/>
        </p:nvSpPr>
        <p:spPr bwMode="auto">
          <a:xfrm flipH="1">
            <a:off x="5435873" y="3217317"/>
            <a:ext cx="358775" cy="360363"/>
          </a:xfrm>
          <a:prstGeom prst="line">
            <a:avLst/>
          </a:prstGeom>
          <a:noFill/>
          <a:ln w="9525">
            <a:solidFill>
              <a:schemeClr val="tx1"/>
            </a:solidFill>
            <a:round/>
            <a:headEnd/>
            <a:tailEnd/>
          </a:ln>
        </p:spPr>
        <p:txBody>
          <a:bodyPr/>
          <a:lstStyle/>
          <a:p>
            <a:endParaRPr lang="es-ES"/>
          </a:p>
        </p:txBody>
      </p:sp>
      <p:sp>
        <p:nvSpPr>
          <p:cNvPr id="13340" name="Line 35"/>
          <p:cNvSpPr>
            <a:spLocks noChangeShapeType="1"/>
          </p:cNvSpPr>
          <p:nvPr/>
        </p:nvSpPr>
        <p:spPr bwMode="auto">
          <a:xfrm>
            <a:off x="6047060" y="3145880"/>
            <a:ext cx="288925" cy="360362"/>
          </a:xfrm>
          <a:prstGeom prst="line">
            <a:avLst/>
          </a:prstGeom>
          <a:noFill/>
          <a:ln w="9525">
            <a:solidFill>
              <a:schemeClr val="tx1"/>
            </a:solidFill>
            <a:round/>
            <a:headEnd/>
            <a:tailEnd/>
          </a:ln>
        </p:spPr>
        <p:txBody>
          <a:bodyPr/>
          <a:lstStyle/>
          <a:p>
            <a:endParaRPr lang="es-ES"/>
          </a:p>
        </p:txBody>
      </p:sp>
      <p:sp>
        <p:nvSpPr>
          <p:cNvPr id="13341" name="Line 36"/>
          <p:cNvSpPr>
            <a:spLocks noChangeShapeType="1"/>
          </p:cNvSpPr>
          <p:nvPr/>
        </p:nvSpPr>
        <p:spPr bwMode="auto">
          <a:xfrm flipH="1">
            <a:off x="7164660" y="3217317"/>
            <a:ext cx="358775" cy="360363"/>
          </a:xfrm>
          <a:prstGeom prst="line">
            <a:avLst/>
          </a:prstGeom>
          <a:noFill/>
          <a:ln w="9525">
            <a:solidFill>
              <a:schemeClr val="tx1"/>
            </a:solidFill>
            <a:round/>
            <a:headEnd/>
            <a:tailEnd/>
          </a:ln>
        </p:spPr>
        <p:txBody>
          <a:bodyPr/>
          <a:lstStyle/>
          <a:p>
            <a:endParaRPr lang="es-ES"/>
          </a:p>
        </p:txBody>
      </p:sp>
      <p:sp>
        <p:nvSpPr>
          <p:cNvPr id="13342" name="Line 41"/>
          <p:cNvSpPr>
            <a:spLocks noChangeShapeType="1"/>
          </p:cNvSpPr>
          <p:nvPr/>
        </p:nvSpPr>
        <p:spPr bwMode="auto">
          <a:xfrm flipH="1" flipV="1">
            <a:off x="3061989" y="2210842"/>
            <a:ext cx="863600" cy="215900"/>
          </a:xfrm>
          <a:prstGeom prst="line">
            <a:avLst/>
          </a:prstGeom>
          <a:noFill/>
          <a:ln w="9525">
            <a:solidFill>
              <a:schemeClr val="tx1"/>
            </a:solidFill>
            <a:round/>
            <a:headEnd/>
            <a:tailEnd type="triangle" w="med" len="med"/>
          </a:ln>
        </p:spPr>
        <p:txBody>
          <a:bodyPr/>
          <a:lstStyle/>
          <a:p>
            <a:endParaRPr lang="es-ES"/>
          </a:p>
        </p:txBody>
      </p:sp>
      <p:sp>
        <p:nvSpPr>
          <p:cNvPr id="13343" name="Line 42"/>
          <p:cNvSpPr>
            <a:spLocks noChangeShapeType="1"/>
          </p:cNvSpPr>
          <p:nvPr/>
        </p:nvSpPr>
        <p:spPr bwMode="auto">
          <a:xfrm flipH="1" flipV="1">
            <a:off x="3925589" y="2426742"/>
            <a:ext cx="215900" cy="1008063"/>
          </a:xfrm>
          <a:prstGeom prst="line">
            <a:avLst/>
          </a:prstGeom>
          <a:noFill/>
          <a:ln w="9525">
            <a:solidFill>
              <a:schemeClr val="tx1"/>
            </a:solidFill>
            <a:round/>
            <a:headEnd/>
            <a:tailEnd/>
          </a:ln>
        </p:spPr>
        <p:txBody>
          <a:bodyPr/>
          <a:lstStyle/>
          <a:p>
            <a:endParaRPr lang="es-ES"/>
          </a:p>
        </p:txBody>
      </p:sp>
      <p:sp>
        <p:nvSpPr>
          <p:cNvPr id="13344" name="Text Box 43"/>
          <p:cNvSpPr txBox="1">
            <a:spLocks noChangeArrowheads="1"/>
          </p:cNvSpPr>
          <p:nvPr/>
        </p:nvSpPr>
        <p:spPr bwMode="auto">
          <a:xfrm>
            <a:off x="4357389" y="2569617"/>
            <a:ext cx="660400" cy="579438"/>
          </a:xfrm>
          <a:prstGeom prst="rect">
            <a:avLst/>
          </a:prstGeom>
          <a:noFill/>
          <a:ln w="9525">
            <a:noFill/>
            <a:miter lim="800000"/>
            <a:headEnd/>
            <a:tailEnd/>
          </a:ln>
        </p:spPr>
        <p:txBody>
          <a:bodyPr wrap="none">
            <a:spAutoFit/>
          </a:bodyPr>
          <a:lstStyle/>
          <a:p>
            <a:r>
              <a:rPr lang="es-MX" sz="3200" dirty="0"/>
              <a:t>=&gt;</a:t>
            </a:r>
            <a:endParaRPr lang="es-MX" dirty="0"/>
          </a:p>
        </p:txBody>
      </p:sp>
      <p:sp>
        <p:nvSpPr>
          <p:cNvPr id="13345" name="Text Box 44"/>
          <p:cNvSpPr txBox="1">
            <a:spLocks noChangeArrowheads="1"/>
          </p:cNvSpPr>
          <p:nvPr/>
        </p:nvSpPr>
        <p:spPr bwMode="auto">
          <a:xfrm>
            <a:off x="5004048" y="1628800"/>
            <a:ext cx="3011487" cy="369332"/>
          </a:xfrm>
          <a:prstGeom prst="rect">
            <a:avLst/>
          </a:prstGeom>
          <a:noFill/>
          <a:ln w="9525">
            <a:noFill/>
            <a:miter lim="800000"/>
            <a:headEnd/>
            <a:tailEnd/>
          </a:ln>
        </p:spPr>
        <p:txBody>
          <a:bodyPr wrap="square">
            <a:spAutoFit/>
          </a:bodyPr>
          <a:lstStyle/>
          <a:p>
            <a:r>
              <a:rPr lang="es-MX" dirty="0"/>
              <a:t>Comparamos si el 5 &gt; 25</a:t>
            </a:r>
          </a:p>
        </p:txBody>
      </p:sp>
      <p:sp>
        <p:nvSpPr>
          <p:cNvPr id="13346" name="Line 45"/>
          <p:cNvSpPr>
            <a:spLocks noChangeShapeType="1"/>
          </p:cNvSpPr>
          <p:nvPr/>
        </p:nvSpPr>
        <p:spPr bwMode="auto">
          <a:xfrm flipV="1">
            <a:off x="5724798" y="2280692"/>
            <a:ext cx="647700" cy="433388"/>
          </a:xfrm>
          <a:prstGeom prst="line">
            <a:avLst/>
          </a:prstGeom>
          <a:noFill/>
          <a:ln w="9525">
            <a:solidFill>
              <a:schemeClr val="tx1"/>
            </a:solidFill>
            <a:round/>
            <a:headEnd/>
            <a:tailEnd type="triangle" w="med" len="med"/>
          </a:ln>
        </p:spPr>
        <p:txBody>
          <a:bodyPr/>
          <a:lstStyle/>
          <a:p>
            <a:endParaRPr lang="es-ES"/>
          </a:p>
        </p:txBody>
      </p:sp>
      <p:sp>
        <p:nvSpPr>
          <p:cNvPr id="13347" name="Oval 46"/>
          <p:cNvSpPr>
            <a:spLocks noChangeArrowheads="1"/>
          </p:cNvSpPr>
          <p:nvPr/>
        </p:nvSpPr>
        <p:spPr bwMode="auto">
          <a:xfrm>
            <a:off x="3277889" y="5954167"/>
            <a:ext cx="503238" cy="433388"/>
          </a:xfrm>
          <a:prstGeom prst="ellipse">
            <a:avLst/>
          </a:prstGeom>
          <a:solidFill>
            <a:schemeClr val="accent1"/>
          </a:solidFill>
          <a:ln w="9525">
            <a:solidFill>
              <a:schemeClr val="tx1"/>
            </a:solidFill>
            <a:round/>
            <a:headEnd/>
            <a:tailEnd/>
          </a:ln>
        </p:spPr>
        <p:txBody>
          <a:bodyPr wrap="none" anchor="ctr"/>
          <a:lstStyle/>
          <a:p>
            <a:pPr algn="ctr"/>
            <a:r>
              <a:rPr lang="es-MX"/>
              <a:t>18</a:t>
            </a:r>
          </a:p>
        </p:txBody>
      </p:sp>
      <p:sp>
        <p:nvSpPr>
          <p:cNvPr id="13348" name="Oval 47"/>
          <p:cNvSpPr>
            <a:spLocks noChangeArrowheads="1"/>
          </p:cNvSpPr>
          <p:nvPr/>
        </p:nvSpPr>
        <p:spPr bwMode="auto">
          <a:xfrm>
            <a:off x="2520652" y="5884317"/>
            <a:ext cx="503237" cy="433388"/>
          </a:xfrm>
          <a:prstGeom prst="ellipse">
            <a:avLst/>
          </a:prstGeom>
          <a:solidFill>
            <a:schemeClr val="accent1"/>
          </a:solidFill>
          <a:ln w="9525">
            <a:solidFill>
              <a:schemeClr val="tx1"/>
            </a:solidFill>
            <a:round/>
            <a:headEnd/>
            <a:tailEnd/>
          </a:ln>
        </p:spPr>
        <p:txBody>
          <a:bodyPr wrap="none" anchor="ctr"/>
          <a:lstStyle/>
          <a:p>
            <a:pPr algn="ctr"/>
            <a:r>
              <a:rPr lang="es-MX"/>
              <a:t>14</a:t>
            </a:r>
          </a:p>
        </p:txBody>
      </p:sp>
      <p:sp>
        <p:nvSpPr>
          <p:cNvPr id="13349" name="Oval 48"/>
          <p:cNvSpPr>
            <a:spLocks noChangeArrowheads="1"/>
          </p:cNvSpPr>
          <p:nvPr/>
        </p:nvSpPr>
        <p:spPr bwMode="auto">
          <a:xfrm>
            <a:off x="1404639" y="5884317"/>
            <a:ext cx="503238" cy="433388"/>
          </a:xfrm>
          <a:prstGeom prst="ellipse">
            <a:avLst/>
          </a:prstGeom>
          <a:solidFill>
            <a:schemeClr val="accent1"/>
          </a:solidFill>
          <a:ln w="9525">
            <a:solidFill>
              <a:schemeClr val="tx1"/>
            </a:solidFill>
            <a:round/>
            <a:headEnd/>
            <a:tailEnd/>
          </a:ln>
        </p:spPr>
        <p:txBody>
          <a:bodyPr wrap="none" anchor="ctr"/>
          <a:lstStyle/>
          <a:p>
            <a:pPr algn="ctr"/>
            <a:r>
              <a:rPr lang="es-MX"/>
              <a:t>19</a:t>
            </a:r>
          </a:p>
        </p:txBody>
      </p:sp>
      <p:sp>
        <p:nvSpPr>
          <p:cNvPr id="13350" name="Oval 49"/>
          <p:cNvSpPr>
            <a:spLocks noChangeArrowheads="1"/>
          </p:cNvSpPr>
          <p:nvPr/>
        </p:nvSpPr>
        <p:spPr bwMode="auto">
          <a:xfrm>
            <a:off x="3709689" y="5163592"/>
            <a:ext cx="503238" cy="433388"/>
          </a:xfrm>
          <a:prstGeom prst="ellipse">
            <a:avLst/>
          </a:prstGeom>
          <a:solidFill>
            <a:schemeClr val="accent1"/>
          </a:solidFill>
          <a:ln w="9525">
            <a:solidFill>
              <a:schemeClr val="tx1"/>
            </a:solidFill>
            <a:round/>
            <a:headEnd/>
            <a:tailEnd/>
          </a:ln>
        </p:spPr>
        <p:txBody>
          <a:bodyPr wrap="none" anchor="ctr"/>
          <a:lstStyle/>
          <a:p>
            <a:pPr algn="ctr"/>
            <a:r>
              <a:rPr lang="es-MX"/>
              <a:t>24</a:t>
            </a:r>
          </a:p>
        </p:txBody>
      </p:sp>
      <p:sp>
        <p:nvSpPr>
          <p:cNvPr id="13351" name="Oval 50"/>
          <p:cNvSpPr>
            <a:spLocks noChangeArrowheads="1"/>
          </p:cNvSpPr>
          <p:nvPr/>
        </p:nvSpPr>
        <p:spPr bwMode="auto">
          <a:xfrm>
            <a:off x="1980902" y="5163592"/>
            <a:ext cx="503237" cy="433388"/>
          </a:xfrm>
          <a:prstGeom prst="ellipse">
            <a:avLst/>
          </a:prstGeom>
          <a:solidFill>
            <a:schemeClr val="accent1"/>
          </a:solidFill>
          <a:ln w="9525">
            <a:solidFill>
              <a:schemeClr val="tx1"/>
            </a:solidFill>
            <a:round/>
            <a:headEnd/>
            <a:tailEnd/>
          </a:ln>
        </p:spPr>
        <p:txBody>
          <a:bodyPr wrap="none" anchor="ctr"/>
          <a:lstStyle/>
          <a:p>
            <a:pPr algn="ctr"/>
            <a:r>
              <a:rPr lang="es-MX"/>
              <a:t>5</a:t>
            </a:r>
          </a:p>
        </p:txBody>
      </p:sp>
      <p:sp>
        <p:nvSpPr>
          <p:cNvPr id="13352" name="Oval 51"/>
          <p:cNvSpPr>
            <a:spLocks noChangeArrowheads="1"/>
          </p:cNvSpPr>
          <p:nvPr/>
        </p:nvSpPr>
        <p:spPr bwMode="auto">
          <a:xfrm>
            <a:off x="2917527" y="4515892"/>
            <a:ext cx="503237" cy="433388"/>
          </a:xfrm>
          <a:prstGeom prst="ellipse">
            <a:avLst/>
          </a:prstGeom>
          <a:solidFill>
            <a:schemeClr val="accent1"/>
          </a:solidFill>
          <a:ln w="9525">
            <a:solidFill>
              <a:schemeClr val="tx1"/>
            </a:solidFill>
            <a:round/>
            <a:headEnd/>
            <a:tailEnd/>
          </a:ln>
        </p:spPr>
        <p:txBody>
          <a:bodyPr wrap="none" anchor="ctr"/>
          <a:lstStyle/>
          <a:p>
            <a:pPr algn="ctr"/>
            <a:r>
              <a:rPr lang="es-MX"/>
              <a:t>25</a:t>
            </a:r>
          </a:p>
        </p:txBody>
      </p:sp>
      <p:sp>
        <p:nvSpPr>
          <p:cNvPr id="13353" name="Line 52"/>
          <p:cNvSpPr>
            <a:spLocks noChangeShapeType="1"/>
          </p:cNvSpPr>
          <p:nvPr/>
        </p:nvSpPr>
        <p:spPr bwMode="auto">
          <a:xfrm flipH="1">
            <a:off x="2412702" y="4803230"/>
            <a:ext cx="647700" cy="504825"/>
          </a:xfrm>
          <a:prstGeom prst="line">
            <a:avLst/>
          </a:prstGeom>
          <a:noFill/>
          <a:ln w="9525">
            <a:solidFill>
              <a:schemeClr val="tx1"/>
            </a:solidFill>
            <a:round/>
            <a:headEnd/>
            <a:tailEnd/>
          </a:ln>
        </p:spPr>
        <p:txBody>
          <a:bodyPr/>
          <a:lstStyle/>
          <a:p>
            <a:endParaRPr lang="es-ES"/>
          </a:p>
        </p:txBody>
      </p:sp>
      <p:sp>
        <p:nvSpPr>
          <p:cNvPr id="13354" name="Line 53"/>
          <p:cNvSpPr>
            <a:spLocks noChangeShapeType="1"/>
          </p:cNvSpPr>
          <p:nvPr/>
        </p:nvSpPr>
        <p:spPr bwMode="auto">
          <a:xfrm>
            <a:off x="3420764" y="4803230"/>
            <a:ext cx="504825" cy="360362"/>
          </a:xfrm>
          <a:prstGeom prst="line">
            <a:avLst/>
          </a:prstGeom>
          <a:noFill/>
          <a:ln w="9525">
            <a:solidFill>
              <a:schemeClr val="tx1"/>
            </a:solidFill>
            <a:round/>
            <a:headEnd/>
            <a:tailEnd/>
          </a:ln>
        </p:spPr>
        <p:txBody>
          <a:bodyPr/>
          <a:lstStyle/>
          <a:p>
            <a:endParaRPr lang="es-ES"/>
          </a:p>
        </p:txBody>
      </p:sp>
      <p:sp>
        <p:nvSpPr>
          <p:cNvPr id="13355" name="Line 54"/>
          <p:cNvSpPr>
            <a:spLocks noChangeShapeType="1"/>
          </p:cNvSpPr>
          <p:nvPr/>
        </p:nvSpPr>
        <p:spPr bwMode="auto">
          <a:xfrm flipH="1">
            <a:off x="1836439" y="5595392"/>
            <a:ext cx="358775" cy="360363"/>
          </a:xfrm>
          <a:prstGeom prst="line">
            <a:avLst/>
          </a:prstGeom>
          <a:noFill/>
          <a:ln w="9525">
            <a:solidFill>
              <a:schemeClr val="tx1"/>
            </a:solidFill>
            <a:round/>
            <a:headEnd/>
            <a:tailEnd/>
          </a:ln>
        </p:spPr>
        <p:txBody>
          <a:bodyPr/>
          <a:lstStyle/>
          <a:p>
            <a:endParaRPr lang="es-ES"/>
          </a:p>
        </p:txBody>
      </p:sp>
      <p:sp>
        <p:nvSpPr>
          <p:cNvPr id="13356" name="Line 55"/>
          <p:cNvSpPr>
            <a:spLocks noChangeShapeType="1"/>
          </p:cNvSpPr>
          <p:nvPr/>
        </p:nvSpPr>
        <p:spPr bwMode="auto">
          <a:xfrm>
            <a:off x="2447627" y="5523955"/>
            <a:ext cx="288925" cy="360362"/>
          </a:xfrm>
          <a:prstGeom prst="line">
            <a:avLst/>
          </a:prstGeom>
          <a:noFill/>
          <a:ln w="9525">
            <a:solidFill>
              <a:schemeClr val="tx1"/>
            </a:solidFill>
            <a:round/>
            <a:headEnd/>
            <a:tailEnd/>
          </a:ln>
        </p:spPr>
        <p:txBody>
          <a:bodyPr/>
          <a:lstStyle/>
          <a:p>
            <a:endParaRPr lang="es-ES"/>
          </a:p>
        </p:txBody>
      </p:sp>
      <p:sp>
        <p:nvSpPr>
          <p:cNvPr id="13357" name="Line 56"/>
          <p:cNvSpPr>
            <a:spLocks noChangeShapeType="1"/>
          </p:cNvSpPr>
          <p:nvPr/>
        </p:nvSpPr>
        <p:spPr bwMode="auto">
          <a:xfrm flipH="1">
            <a:off x="3565227" y="5595392"/>
            <a:ext cx="358775" cy="360363"/>
          </a:xfrm>
          <a:prstGeom prst="line">
            <a:avLst/>
          </a:prstGeom>
          <a:noFill/>
          <a:ln w="9525">
            <a:solidFill>
              <a:schemeClr val="tx1"/>
            </a:solidFill>
            <a:round/>
            <a:headEnd/>
            <a:tailEnd/>
          </a:ln>
        </p:spPr>
        <p:txBody>
          <a:bodyPr/>
          <a:lstStyle/>
          <a:p>
            <a:endParaRPr lang="es-ES"/>
          </a:p>
        </p:txBody>
      </p:sp>
      <p:sp>
        <p:nvSpPr>
          <p:cNvPr id="13358" name="Text Box 57"/>
          <p:cNvSpPr txBox="1">
            <a:spLocks noChangeArrowheads="1"/>
          </p:cNvSpPr>
          <p:nvPr/>
        </p:nvSpPr>
        <p:spPr bwMode="auto">
          <a:xfrm>
            <a:off x="901402" y="4947692"/>
            <a:ext cx="660400" cy="579438"/>
          </a:xfrm>
          <a:prstGeom prst="rect">
            <a:avLst/>
          </a:prstGeom>
          <a:noFill/>
          <a:ln w="9525">
            <a:noFill/>
            <a:miter lim="800000"/>
            <a:headEnd/>
            <a:tailEnd/>
          </a:ln>
        </p:spPr>
        <p:txBody>
          <a:bodyPr wrap="none">
            <a:spAutoFit/>
          </a:bodyPr>
          <a:lstStyle/>
          <a:p>
            <a:r>
              <a:rPr lang="es-MX" sz="3200"/>
              <a:t>=&gt;</a:t>
            </a:r>
            <a:endParaRPr lang="es-MX"/>
          </a:p>
        </p:txBody>
      </p:sp>
      <p:sp>
        <p:nvSpPr>
          <p:cNvPr id="13359" name="Line 58"/>
          <p:cNvSpPr>
            <a:spLocks noChangeShapeType="1"/>
          </p:cNvSpPr>
          <p:nvPr/>
        </p:nvSpPr>
        <p:spPr bwMode="auto">
          <a:xfrm flipV="1">
            <a:off x="1333202" y="5450930"/>
            <a:ext cx="576262" cy="576262"/>
          </a:xfrm>
          <a:prstGeom prst="line">
            <a:avLst/>
          </a:prstGeom>
          <a:noFill/>
          <a:ln w="9525">
            <a:solidFill>
              <a:schemeClr val="tx1"/>
            </a:solidFill>
            <a:round/>
            <a:headEnd/>
            <a:tailEnd type="triangle" w="med" len="med"/>
          </a:ln>
        </p:spPr>
        <p:txBody>
          <a:bodyPr/>
          <a:lstStyle/>
          <a:p>
            <a:endParaRPr lang="es-ES"/>
          </a:p>
        </p:txBody>
      </p:sp>
      <p:sp>
        <p:nvSpPr>
          <p:cNvPr id="13360" name="Text Box 59"/>
          <p:cNvSpPr txBox="1">
            <a:spLocks noChangeArrowheads="1"/>
          </p:cNvSpPr>
          <p:nvPr/>
        </p:nvSpPr>
        <p:spPr bwMode="auto">
          <a:xfrm>
            <a:off x="1404639" y="4155530"/>
            <a:ext cx="3011488" cy="396875"/>
          </a:xfrm>
          <a:prstGeom prst="rect">
            <a:avLst/>
          </a:prstGeom>
          <a:noFill/>
          <a:ln w="9525">
            <a:noFill/>
            <a:miter lim="800000"/>
            <a:headEnd/>
            <a:tailEnd/>
          </a:ln>
        </p:spPr>
        <p:txBody>
          <a:bodyPr wrap="none">
            <a:spAutoFit/>
          </a:bodyPr>
          <a:lstStyle/>
          <a:p>
            <a:r>
              <a:rPr lang="es-MX"/>
              <a:t>Comparamos si el 5 &gt; 19</a:t>
            </a:r>
          </a:p>
        </p:txBody>
      </p:sp>
      <p:sp>
        <p:nvSpPr>
          <p:cNvPr id="13361" name="Oval 60"/>
          <p:cNvSpPr>
            <a:spLocks noChangeArrowheads="1"/>
          </p:cNvSpPr>
          <p:nvPr/>
        </p:nvSpPr>
        <p:spPr bwMode="auto">
          <a:xfrm>
            <a:off x="7021338" y="5947395"/>
            <a:ext cx="503238" cy="433387"/>
          </a:xfrm>
          <a:prstGeom prst="ellipse">
            <a:avLst/>
          </a:prstGeom>
          <a:solidFill>
            <a:schemeClr val="accent1"/>
          </a:solidFill>
          <a:ln w="9525">
            <a:solidFill>
              <a:schemeClr val="tx1"/>
            </a:solidFill>
            <a:round/>
            <a:headEnd/>
            <a:tailEnd/>
          </a:ln>
        </p:spPr>
        <p:txBody>
          <a:bodyPr wrap="none" anchor="ctr"/>
          <a:lstStyle/>
          <a:p>
            <a:pPr algn="ctr"/>
            <a:r>
              <a:rPr lang="es-MX"/>
              <a:t>18</a:t>
            </a:r>
          </a:p>
        </p:txBody>
      </p:sp>
      <p:sp>
        <p:nvSpPr>
          <p:cNvPr id="13362" name="Oval 61"/>
          <p:cNvSpPr>
            <a:spLocks noChangeArrowheads="1"/>
          </p:cNvSpPr>
          <p:nvPr/>
        </p:nvSpPr>
        <p:spPr bwMode="auto">
          <a:xfrm>
            <a:off x="6302201" y="5947395"/>
            <a:ext cx="503237" cy="433387"/>
          </a:xfrm>
          <a:prstGeom prst="ellipse">
            <a:avLst/>
          </a:prstGeom>
          <a:solidFill>
            <a:schemeClr val="accent1"/>
          </a:solidFill>
          <a:ln w="9525">
            <a:solidFill>
              <a:schemeClr val="tx1"/>
            </a:solidFill>
            <a:round/>
            <a:headEnd/>
            <a:tailEnd/>
          </a:ln>
        </p:spPr>
        <p:txBody>
          <a:bodyPr wrap="none" anchor="ctr"/>
          <a:lstStyle/>
          <a:p>
            <a:pPr algn="ctr"/>
            <a:r>
              <a:rPr lang="es-MX"/>
              <a:t>14</a:t>
            </a:r>
          </a:p>
        </p:txBody>
      </p:sp>
      <p:sp>
        <p:nvSpPr>
          <p:cNvPr id="13363" name="Oval 62"/>
          <p:cNvSpPr>
            <a:spLocks noChangeArrowheads="1"/>
          </p:cNvSpPr>
          <p:nvPr/>
        </p:nvSpPr>
        <p:spPr bwMode="auto">
          <a:xfrm>
            <a:off x="5148088" y="5877545"/>
            <a:ext cx="503238" cy="433387"/>
          </a:xfrm>
          <a:prstGeom prst="ellipse">
            <a:avLst/>
          </a:prstGeom>
          <a:solidFill>
            <a:schemeClr val="accent1"/>
          </a:solidFill>
          <a:ln w="9525">
            <a:solidFill>
              <a:schemeClr val="tx1"/>
            </a:solidFill>
            <a:round/>
            <a:headEnd/>
            <a:tailEnd/>
          </a:ln>
        </p:spPr>
        <p:txBody>
          <a:bodyPr wrap="none" anchor="ctr"/>
          <a:lstStyle/>
          <a:p>
            <a:pPr algn="ctr"/>
            <a:r>
              <a:rPr lang="es-MX"/>
              <a:t>5</a:t>
            </a:r>
          </a:p>
        </p:txBody>
      </p:sp>
      <p:sp>
        <p:nvSpPr>
          <p:cNvPr id="13364" name="Oval 63"/>
          <p:cNvSpPr>
            <a:spLocks noChangeArrowheads="1"/>
          </p:cNvSpPr>
          <p:nvPr/>
        </p:nvSpPr>
        <p:spPr bwMode="auto">
          <a:xfrm>
            <a:off x="7453138" y="5156820"/>
            <a:ext cx="503238" cy="433387"/>
          </a:xfrm>
          <a:prstGeom prst="ellipse">
            <a:avLst/>
          </a:prstGeom>
          <a:solidFill>
            <a:schemeClr val="accent1"/>
          </a:solidFill>
          <a:ln w="9525">
            <a:solidFill>
              <a:schemeClr val="tx1"/>
            </a:solidFill>
            <a:round/>
            <a:headEnd/>
            <a:tailEnd/>
          </a:ln>
        </p:spPr>
        <p:txBody>
          <a:bodyPr wrap="none" anchor="ctr"/>
          <a:lstStyle/>
          <a:p>
            <a:pPr algn="ctr"/>
            <a:r>
              <a:rPr lang="es-MX"/>
              <a:t>24</a:t>
            </a:r>
          </a:p>
        </p:txBody>
      </p:sp>
      <p:sp>
        <p:nvSpPr>
          <p:cNvPr id="13365" name="Oval 64"/>
          <p:cNvSpPr>
            <a:spLocks noChangeArrowheads="1"/>
          </p:cNvSpPr>
          <p:nvPr/>
        </p:nvSpPr>
        <p:spPr bwMode="auto">
          <a:xfrm>
            <a:off x="5870401" y="5226670"/>
            <a:ext cx="503237" cy="433387"/>
          </a:xfrm>
          <a:prstGeom prst="ellipse">
            <a:avLst/>
          </a:prstGeom>
          <a:solidFill>
            <a:schemeClr val="accent1"/>
          </a:solidFill>
          <a:ln w="9525">
            <a:solidFill>
              <a:schemeClr val="tx1"/>
            </a:solidFill>
            <a:round/>
            <a:headEnd/>
            <a:tailEnd/>
          </a:ln>
        </p:spPr>
        <p:txBody>
          <a:bodyPr wrap="none" anchor="ctr"/>
          <a:lstStyle/>
          <a:p>
            <a:pPr algn="ctr"/>
            <a:r>
              <a:rPr lang="es-MX"/>
              <a:t>19</a:t>
            </a:r>
          </a:p>
        </p:txBody>
      </p:sp>
      <p:sp>
        <p:nvSpPr>
          <p:cNvPr id="13366" name="Oval 65"/>
          <p:cNvSpPr>
            <a:spLocks noChangeArrowheads="1"/>
          </p:cNvSpPr>
          <p:nvPr/>
        </p:nvSpPr>
        <p:spPr bwMode="auto">
          <a:xfrm>
            <a:off x="6660976" y="4509120"/>
            <a:ext cx="503237" cy="433387"/>
          </a:xfrm>
          <a:prstGeom prst="ellipse">
            <a:avLst/>
          </a:prstGeom>
          <a:solidFill>
            <a:schemeClr val="accent1"/>
          </a:solidFill>
          <a:ln w="9525">
            <a:solidFill>
              <a:schemeClr val="tx1"/>
            </a:solidFill>
            <a:round/>
            <a:headEnd/>
            <a:tailEnd/>
          </a:ln>
        </p:spPr>
        <p:txBody>
          <a:bodyPr wrap="none" anchor="ctr"/>
          <a:lstStyle/>
          <a:p>
            <a:pPr algn="ctr"/>
            <a:r>
              <a:rPr lang="es-MX" dirty="0"/>
              <a:t>25</a:t>
            </a:r>
          </a:p>
        </p:txBody>
      </p:sp>
      <p:sp>
        <p:nvSpPr>
          <p:cNvPr id="13367" name="Line 66"/>
          <p:cNvSpPr>
            <a:spLocks noChangeShapeType="1"/>
          </p:cNvSpPr>
          <p:nvPr/>
        </p:nvSpPr>
        <p:spPr bwMode="auto">
          <a:xfrm flipH="1">
            <a:off x="6156151" y="4796457"/>
            <a:ext cx="647700" cy="504825"/>
          </a:xfrm>
          <a:prstGeom prst="line">
            <a:avLst/>
          </a:prstGeom>
          <a:noFill/>
          <a:ln w="9525">
            <a:solidFill>
              <a:schemeClr val="tx1"/>
            </a:solidFill>
            <a:round/>
            <a:headEnd/>
            <a:tailEnd/>
          </a:ln>
        </p:spPr>
        <p:txBody>
          <a:bodyPr/>
          <a:lstStyle/>
          <a:p>
            <a:endParaRPr lang="es-ES"/>
          </a:p>
        </p:txBody>
      </p:sp>
      <p:sp>
        <p:nvSpPr>
          <p:cNvPr id="13368" name="Line 67"/>
          <p:cNvSpPr>
            <a:spLocks noChangeShapeType="1"/>
          </p:cNvSpPr>
          <p:nvPr/>
        </p:nvSpPr>
        <p:spPr bwMode="auto">
          <a:xfrm>
            <a:off x="7164213" y="4796457"/>
            <a:ext cx="504825" cy="360363"/>
          </a:xfrm>
          <a:prstGeom prst="line">
            <a:avLst/>
          </a:prstGeom>
          <a:noFill/>
          <a:ln w="9525">
            <a:solidFill>
              <a:schemeClr val="tx1"/>
            </a:solidFill>
            <a:round/>
            <a:headEnd/>
            <a:tailEnd/>
          </a:ln>
        </p:spPr>
        <p:txBody>
          <a:bodyPr/>
          <a:lstStyle/>
          <a:p>
            <a:endParaRPr lang="es-ES"/>
          </a:p>
        </p:txBody>
      </p:sp>
      <p:sp>
        <p:nvSpPr>
          <p:cNvPr id="13369" name="Line 68"/>
          <p:cNvSpPr>
            <a:spLocks noChangeShapeType="1"/>
          </p:cNvSpPr>
          <p:nvPr/>
        </p:nvSpPr>
        <p:spPr bwMode="auto">
          <a:xfrm flipH="1">
            <a:off x="5579888" y="5588620"/>
            <a:ext cx="358775" cy="360362"/>
          </a:xfrm>
          <a:prstGeom prst="line">
            <a:avLst/>
          </a:prstGeom>
          <a:noFill/>
          <a:ln w="9525">
            <a:solidFill>
              <a:schemeClr val="tx1"/>
            </a:solidFill>
            <a:round/>
            <a:headEnd/>
            <a:tailEnd/>
          </a:ln>
        </p:spPr>
        <p:txBody>
          <a:bodyPr/>
          <a:lstStyle/>
          <a:p>
            <a:endParaRPr lang="es-ES"/>
          </a:p>
        </p:txBody>
      </p:sp>
      <p:sp>
        <p:nvSpPr>
          <p:cNvPr id="13370" name="Line 69"/>
          <p:cNvSpPr>
            <a:spLocks noChangeShapeType="1"/>
          </p:cNvSpPr>
          <p:nvPr/>
        </p:nvSpPr>
        <p:spPr bwMode="auto">
          <a:xfrm>
            <a:off x="6191076" y="5588620"/>
            <a:ext cx="288925" cy="360362"/>
          </a:xfrm>
          <a:prstGeom prst="line">
            <a:avLst/>
          </a:prstGeom>
          <a:noFill/>
          <a:ln w="9525">
            <a:solidFill>
              <a:schemeClr val="tx1"/>
            </a:solidFill>
            <a:round/>
            <a:headEnd/>
            <a:tailEnd/>
          </a:ln>
        </p:spPr>
        <p:txBody>
          <a:bodyPr/>
          <a:lstStyle/>
          <a:p>
            <a:endParaRPr lang="es-ES"/>
          </a:p>
        </p:txBody>
      </p:sp>
      <p:sp>
        <p:nvSpPr>
          <p:cNvPr id="13371" name="Line 70"/>
          <p:cNvSpPr>
            <a:spLocks noChangeShapeType="1"/>
          </p:cNvSpPr>
          <p:nvPr/>
        </p:nvSpPr>
        <p:spPr bwMode="auto">
          <a:xfrm flipH="1">
            <a:off x="7308676" y="5588620"/>
            <a:ext cx="358775" cy="360362"/>
          </a:xfrm>
          <a:prstGeom prst="line">
            <a:avLst/>
          </a:prstGeom>
          <a:noFill/>
          <a:ln w="9525">
            <a:solidFill>
              <a:schemeClr val="tx1"/>
            </a:solidFill>
            <a:round/>
            <a:headEnd/>
            <a:tailEnd/>
          </a:ln>
        </p:spPr>
        <p:txBody>
          <a:bodyPr/>
          <a:lstStyle/>
          <a:p>
            <a:endParaRPr lang="es-ES"/>
          </a:p>
        </p:txBody>
      </p:sp>
      <p:sp>
        <p:nvSpPr>
          <p:cNvPr id="13372" name="Text Box 71"/>
          <p:cNvSpPr txBox="1">
            <a:spLocks noChangeArrowheads="1"/>
          </p:cNvSpPr>
          <p:nvPr/>
        </p:nvSpPr>
        <p:spPr bwMode="auto">
          <a:xfrm>
            <a:off x="4355976" y="5085184"/>
            <a:ext cx="660400" cy="579437"/>
          </a:xfrm>
          <a:prstGeom prst="rect">
            <a:avLst/>
          </a:prstGeom>
          <a:noFill/>
          <a:ln w="9525">
            <a:noFill/>
            <a:miter lim="800000"/>
            <a:headEnd/>
            <a:tailEnd/>
          </a:ln>
        </p:spPr>
        <p:txBody>
          <a:bodyPr wrap="none">
            <a:spAutoFit/>
          </a:bodyPr>
          <a:lstStyle/>
          <a:p>
            <a:r>
              <a:rPr lang="es-MX" sz="3200" dirty="0"/>
              <a:t>=&gt;</a:t>
            </a:r>
            <a:endParaRPr lang="es-MX"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9" name="Rectangle 2"/>
          <p:cNvSpPr>
            <a:spLocks noGrp="1" noChangeArrowheads="1"/>
          </p:cNvSpPr>
          <p:nvPr>
            <p:ph type="title"/>
          </p:nvPr>
        </p:nvSpPr>
        <p:spPr>
          <a:xfrm>
            <a:off x="539552" y="0"/>
            <a:ext cx="7772400" cy="990600"/>
          </a:xfrm>
        </p:spPr>
        <p:txBody>
          <a:bodyPr/>
          <a:lstStyle/>
          <a:p>
            <a:r>
              <a:rPr lang="es-MX" dirty="0" smtClean="0"/>
              <a:t>Resto</a:t>
            </a:r>
            <a:r>
              <a:rPr lang="es-MX" dirty="0" smtClean="0"/>
              <a:t> </a:t>
            </a:r>
            <a:r>
              <a:rPr lang="es-MX" dirty="0" smtClean="0"/>
              <a:t>( Ejemplo)</a:t>
            </a:r>
          </a:p>
        </p:txBody>
      </p:sp>
      <p:sp>
        <p:nvSpPr>
          <p:cNvPr id="14338" name="5 Marcador de número de diapositiva"/>
          <p:cNvSpPr>
            <a:spLocks noGrp="1"/>
          </p:cNvSpPr>
          <p:nvPr>
            <p:ph type="sldNum" sz="quarter" idx="15"/>
          </p:nvPr>
        </p:nvSpPr>
        <p:spPr>
          <a:noFill/>
        </p:spPr>
        <p:txBody>
          <a:bodyPr/>
          <a:lstStyle/>
          <a:p>
            <a:fld id="{61B70A08-3050-487A-8C89-12B8F2D4DAF9}" type="slidenum">
              <a:rPr lang="es-MX"/>
              <a:pPr/>
              <a:t>17</a:t>
            </a:fld>
            <a:endParaRPr lang="es-MX"/>
          </a:p>
        </p:txBody>
      </p:sp>
      <p:sp>
        <p:nvSpPr>
          <p:cNvPr id="14340" name="Text Box 4"/>
          <p:cNvSpPr txBox="1">
            <a:spLocks noChangeArrowheads="1"/>
          </p:cNvSpPr>
          <p:nvPr/>
        </p:nvSpPr>
        <p:spPr bwMode="auto">
          <a:xfrm>
            <a:off x="592138" y="1412875"/>
            <a:ext cx="2119312" cy="396875"/>
          </a:xfrm>
          <a:prstGeom prst="rect">
            <a:avLst/>
          </a:prstGeom>
          <a:noFill/>
          <a:ln w="9525">
            <a:noFill/>
            <a:miter lim="800000"/>
            <a:headEnd/>
            <a:tailEnd/>
          </a:ln>
        </p:spPr>
        <p:txBody>
          <a:bodyPr wrap="none">
            <a:spAutoFit/>
          </a:bodyPr>
          <a:lstStyle/>
          <a:p>
            <a:r>
              <a:rPr lang="es-MX"/>
              <a:t>Eliminamos el 25</a:t>
            </a:r>
          </a:p>
        </p:txBody>
      </p:sp>
      <p:sp>
        <p:nvSpPr>
          <p:cNvPr id="14341" name="Text Box 5"/>
          <p:cNvSpPr txBox="1">
            <a:spLocks noChangeArrowheads="1"/>
          </p:cNvSpPr>
          <p:nvPr/>
        </p:nvSpPr>
        <p:spPr bwMode="auto">
          <a:xfrm>
            <a:off x="2987675" y="1419225"/>
            <a:ext cx="3152775" cy="701675"/>
          </a:xfrm>
          <a:prstGeom prst="rect">
            <a:avLst/>
          </a:prstGeom>
          <a:noFill/>
          <a:ln w="9525">
            <a:noFill/>
            <a:miter lim="800000"/>
            <a:headEnd/>
            <a:tailEnd/>
          </a:ln>
        </p:spPr>
        <p:txBody>
          <a:bodyPr wrap="none">
            <a:spAutoFit/>
          </a:bodyPr>
          <a:lstStyle/>
          <a:p>
            <a:r>
              <a:rPr lang="es-MX"/>
              <a:t>Comparamos si el 24 &gt; 19</a:t>
            </a:r>
          </a:p>
          <a:p>
            <a:r>
              <a:rPr lang="es-MX"/>
              <a:t>Y si el 24 &gt;18</a:t>
            </a:r>
          </a:p>
        </p:txBody>
      </p:sp>
      <p:sp>
        <p:nvSpPr>
          <p:cNvPr id="14342" name="Oval 6"/>
          <p:cNvSpPr>
            <a:spLocks noChangeArrowheads="1"/>
          </p:cNvSpPr>
          <p:nvPr/>
        </p:nvSpPr>
        <p:spPr bwMode="auto">
          <a:xfrm>
            <a:off x="2052638" y="3433763"/>
            <a:ext cx="503237" cy="433387"/>
          </a:xfrm>
          <a:prstGeom prst="ellipse">
            <a:avLst/>
          </a:prstGeom>
          <a:solidFill>
            <a:schemeClr val="accent1"/>
          </a:solidFill>
          <a:ln w="9525">
            <a:solidFill>
              <a:schemeClr val="tx1"/>
            </a:solidFill>
            <a:round/>
            <a:headEnd/>
            <a:tailEnd/>
          </a:ln>
        </p:spPr>
        <p:txBody>
          <a:bodyPr wrap="none" anchor="ctr"/>
          <a:lstStyle/>
          <a:p>
            <a:pPr algn="ctr"/>
            <a:r>
              <a:rPr lang="es-MX"/>
              <a:t>18</a:t>
            </a:r>
          </a:p>
        </p:txBody>
      </p:sp>
      <p:sp>
        <p:nvSpPr>
          <p:cNvPr id="14343" name="Oval 7"/>
          <p:cNvSpPr>
            <a:spLocks noChangeArrowheads="1"/>
          </p:cNvSpPr>
          <p:nvPr/>
        </p:nvSpPr>
        <p:spPr bwMode="auto">
          <a:xfrm>
            <a:off x="1333500" y="3433763"/>
            <a:ext cx="503238" cy="433387"/>
          </a:xfrm>
          <a:prstGeom prst="ellipse">
            <a:avLst/>
          </a:prstGeom>
          <a:solidFill>
            <a:schemeClr val="accent1"/>
          </a:solidFill>
          <a:ln w="9525">
            <a:solidFill>
              <a:schemeClr val="tx1"/>
            </a:solidFill>
            <a:round/>
            <a:headEnd/>
            <a:tailEnd/>
          </a:ln>
        </p:spPr>
        <p:txBody>
          <a:bodyPr wrap="none" anchor="ctr"/>
          <a:lstStyle/>
          <a:p>
            <a:pPr algn="ctr"/>
            <a:r>
              <a:rPr lang="es-MX"/>
              <a:t>14</a:t>
            </a:r>
          </a:p>
        </p:txBody>
      </p:sp>
      <p:sp>
        <p:nvSpPr>
          <p:cNvPr id="14344" name="Oval 8"/>
          <p:cNvSpPr>
            <a:spLocks noChangeArrowheads="1"/>
          </p:cNvSpPr>
          <p:nvPr/>
        </p:nvSpPr>
        <p:spPr bwMode="auto">
          <a:xfrm>
            <a:off x="179388" y="3363913"/>
            <a:ext cx="503237" cy="433387"/>
          </a:xfrm>
          <a:prstGeom prst="ellipse">
            <a:avLst/>
          </a:prstGeom>
          <a:solidFill>
            <a:schemeClr val="accent1"/>
          </a:solidFill>
          <a:ln w="9525">
            <a:solidFill>
              <a:schemeClr val="tx1"/>
            </a:solidFill>
            <a:round/>
            <a:headEnd/>
            <a:tailEnd/>
          </a:ln>
        </p:spPr>
        <p:txBody>
          <a:bodyPr wrap="none" anchor="ctr"/>
          <a:lstStyle/>
          <a:p>
            <a:pPr algn="ctr"/>
            <a:r>
              <a:rPr lang="es-MX"/>
              <a:t>5</a:t>
            </a:r>
          </a:p>
        </p:txBody>
      </p:sp>
      <p:sp>
        <p:nvSpPr>
          <p:cNvPr id="14345" name="Oval 9"/>
          <p:cNvSpPr>
            <a:spLocks noChangeArrowheads="1"/>
          </p:cNvSpPr>
          <p:nvPr/>
        </p:nvSpPr>
        <p:spPr bwMode="auto">
          <a:xfrm>
            <a:off x="2484438" y="2643188"/>
            <a:ext cx="503237" cy="433387"/>
          </a:xfrm>
          <a:prstGeom prst="ellipse">
            <a:avLst/>
          </a:prstGeom>
          <a:solidFill>
            <a:schemeClr val="accent1"/>
          </a:solidFill>
          <a:ln w="9525">
            <a:solidFill>
              <a:schemeClr val="tx1"/>
            </a:solidFill>
            <a:round/>
            <a:headEnd/>
            <a:tailEnd/>
          </a:ln>
        </p:spPr>
        <p:txBody>
          <a:bodyPr wrap="none" anchor="ctr"/>
          <a:lstStyle/>
          <a:p>
            <a:pPr algn="ctr"/>
            <a:r>
              <a:rPr lang="es-MX"/>
              <a:t>24</a:t>
            </a:r>
          </a:p>
        </p:txBody>
      </p:sp>
      <p:sp>
        <p:nvSpPr>
          <p:cNvPr id="14346" name="Oval 10"/>
          <p:cNvSpPr>
            <a:spLocks noChangeArrowheads="1"/>
          </p:cNvSpPr>
          <p:nvPr/>
        </p:nvSpPr>
        <p:spPr bwMode="auto">
          <a:xfrm>
            <a:off x="901700" y="2713038"/>
            <a:ext cx="503238" cy="433387"/>
          </a:xfrm>
          <a:prstGeom prst="ellipse">
            <a:avLst/>
          </a:prstGeom>
          <a:solidFill>
            <a:schemeClr val="accent1"/>
          </a:solidFill>
          <a:ln w="9525">
            <a:solidFill>
              <a:schemeClr val="tx1"/>
            </a:solidFill>
            <a:round/>
            <a:headEnd/>
            <a:tailEnd/>
          </a:ln>
        </p:spPr>
        <p:txBody>
          <a:bodyPr wrap="none" anchor="ctr"/>
          <a:lstStyle/>
          <a:p>
            <a:pPr algn="ctr"/>
            <a:r>
              <a:rPr lang="es-MX"/>
              <a:t>19</a:t>
            </a:r>
          </a:p>
        </p:txBody>
      </p:sp>
      <p:sp>
        <p:nvSpPr>
          <p:cNvPr id="14347" name="Oval 11"/>
          <p:cNvSpPr>
            <a:spLocks noChangeArrowheads="1"/>
          </p:cNvSpPr>
          <p:nvPr/>
        </p:nvSpPr>
        <p:spPr bwMode="auto">
          <a:xfrm>
            <a:off x="1692275" y="1995488"/>
            <a:ext cx="503238" cy="433387"/>
          </a:xfrm>
          <a:prstGeom prst="ellipse">
            <a:avLst/>
          </a:prstGeom>
          <a:solidFill>
            <a:schemeClr val="accent1"/>
          </a:solidFill>
          <a:ln w="9525">
            <a:solidFill>
              <a:schemeClr val="tx1"/>
            </a:solidFill>
            <a:round/>
            <a:headEnd/>
            <a:tailEnd/>
          </a:ln>
        </p:spPr>
        <p:txBody>
          <a:bodyPr wrap="none" anchor="ctr"/>
          <a:lstStyle/>
          <a:p>
            <a:pPr algn="ctr"/>
            <a:r>
              <a:rPr lang="es-MX"/>
              <a:t>25</a:t>
            </a:r>
          </a:p>
        </p:txBody>
      </p:sp>
      <p:sp>
        <p:nvSpPr>
          <p:cNvPr id="14348" name="Line 12"/>
          <p:cNvSpPr>
            <a:spLocks noChangeShapeType="1"/>
          </p:cNvSpPr>
          <p:nvPr/>
        </p:nvSpPr>
        <p:spPr bwMode="auto">
          <a:xfrm flipH="1">
            <a:off x="1187450" y="2282825"/>
            <a:ext cx="647700" cy="504825"/>
          </a:xfrm>
          <a:prstGeom prst="line">
            <a:avLst/>
          </a:prstGeom>
          <a:noFill/>
          <a:ln w="9525">
            <a:solidFill>
              <a:schemeClr val="tx1"/>
            </a:solidFill>
            <a:round/>
            <a:headEnd/>
            <a:tailEnd/>
          </a:ln>
        </p:spPr>
        <p:txBody>
          <a:bodyPr/>
          <a:lstStyle/>
          <a:p>
            <a:endParaRPr lang="es-ES"/>
          </a:p>
        </p:txBody>
      </p:sp>
      <p:sp>
        <p:nvSpPr>
          <p:cNvPr id="14349" name="Line 13"/>
          <p:cNvSpPr>
            <a:spLocks noChangeShapeType="1"/>
          </p:cNvSpPr>
          <p:nvPr/>
        </p:nvSpPr>
        <p:spPr bwMode="auto">
          <a:xfrm>
            <a:off x="2195513" y="2282825"/>
            <a:ext cx="504825" cy="360363"/>
          </a:xfrm>
          <a:prstGeom prst="line">
            <a:avLst/>
          </a:prstGeom>
          <a:noFill/>
          <a:ln w="9525">
            <a:solidFill>
              <a:schemeClr val="tx1"/>
            </a:solidFill>
            <a:round/>
            <a:headEnd/>
            <a:tailEnd/>
          </a:ln>
        </p:spPr>
        <p:txBody>
          <a:bodyPr/>
          <a:lstStyle/>
          <a:p>
            <a:endParaRPr lang="es-ES"/>
          </a:p>
        </p:txBody>
      </p:sp>
      <p:sp>
        <p:nvSpPr>
          <p:cNvPr id="14350" name="Line 14"/>
          <p:cNvSpPr>
            <a:spLocks noChangeShapeType="1"/>
          </p:cNvSpPr>
          <p:nvPr/>
        </p:nvSpPr>
        <p:spPr bwMode="auto">
          <a:xfrm flipH="1">
            <a:off x="611188" y="3074988"/>
            <a:ext cx="358775" cy="360362"/>
          </a:xfrm>
          <a:prstGeom prst="line">
            <a:avLst/>
          </a:prstGeom>
          <a:noFill/>
          <a:ln w="9525">
            <a:solidFill>
              <a:schemeClr val="tx1"/>
            </a:solidFill>
            <a:round/>
            <a:headEnd/>
            <a:tailEnd/>
          </a:ln>
        </p:spPr>
        <p:txBody>
          <a:bodyPr/>
          <a:lstStyle/>
          <a:p>
            <a:endParaRPr lang="es-ES"/>
          </a:p>
        </p:txBody>
      </p:sp>
      <p:sp>
        <p:nvSpPr>
          <p:cNvPr id="14351" name="Line 15"/>
          <p:cNvSpPr>
            <a:spLocks noChangeShapeType="1"/>
          </p:cNvSpPr>
          <p:nvPr/>
        </p:nvSpPr>
        <p:spPr bwMode="auto">
          <a:xfrm>
            <a:off x="1222375" y="3074988"/>
            <a:ext cx="288925" cy="360362"/>
          </a:xfrm>
          <a:prstGeom prst="line">
            <a:avLst/>
          </a:prstGeom>
          <a:noFill/>
          <a:ln w="9525">
            <a:solidFill>
              <a:schemeClr val="tx1"/>
            </a:solidFill>
            <a:round/>
            <a:headEnd/>
            <a:tailEnd/>
          </a:ln>
        </p:spPr>
        <p:txBody>
          <a:bodyPr/>
          <a:lstStyle/>
          <a:p>
            <a:endParaRPr lang="es-ES"/>
          </a:p>
        </p:txBody>
      </p:sp>
      <p:sp>
        <p:nvSpPr>
          <p:cNvPr id="14352" name="Line 16"/>
          <p:cNvSpPr>
            <a:spLocks noChangeShapeType="1"/>
          </p:cNvSpPr>
          <p:nvPr/>
        </p:nvSpPr>
        <p:spPr bwMode="auto">
          <a:xfrm flipH="1">
            <a:off x="2339975" y="3074988"/>
            <a:ext cx="358775" cy="360362"/>
          </a:xfrm>
          <a:prstGeom prst="line">
            <a:avLst/>
          </a:prstGeom>
          <a:noFill/>
          <a:ln w="9525">
            <a:solidFill>
              <a:schemeClr val="tx1"/>
            </a:solidFill>
            <a:round/>
            <a:headEnd/>
            <a:tailEnd/>
          </a:ln>
        </p:spPr>
        <p:txBody>
          <a:bodyPr/>
          <a:lstStyle/>
          <a:p>
            <a:endParaRPr lang="es-ES"/>
          </a:p>
        </p:txBody>
      </p:sp>
      <p:sp>
        <p:nvSpPr>
          <p:cNvPr id="14353" name="Text Box 17"/>
          <p:cNvSpPr txBox="1">
            <a:spLocks noChangeArrowheads="1"/>
          </p:cNvSpPr>
          <p:nvPr/>
        </p:nvSpPr>
        <p:spPr bwMode="auto">
          <a:xfrm>
            <a:off x="3346450" y="2500313"/>
            <a:ext cx="660400" cy="579437"/>
          </a:xfrm>
          <a:prstGeom prst="rect">
            <a:avLst/>
          </a:prstGeom>
          <a:noFill/>
          <a:ln w="9525">
            <a:noFill/>
            <a:miter lim="800000"/>
            <a:headEnd/>
            <a:tailEnd/>
          </a:ln>
        </p:spPr>
        <p:txBody>
          <a:bodyPr wrap="none">
            <a:spAutoFit/>
          </a:bodyPr>
          <a:lstStyle/>
          <a:p>
            <a:r>
              <a:rPr lang="es-MX" sz="3200"/>
              <a:t>=&gt;</a:t>
            </a:r>
            <a:endParaRPr lang="es-MX"/>
          </a:p>
        </p:txBody>
      </p:sp>
      <p:grpSp>
        <p:nvGrpSpPr>
          <p:cNvPr id="2" name="Group 18"/>
          <p:cNvGrpSpPr>
            <a:grpSpLocks/>
          </p:cNvGrpSpPr>
          <p:nvPr/>
        </p:nvGrpSpPr>
        <p:grpSpPr bwMode="auto">
          <a:xfrm>
            <a:off x="1835150" y="1995488"/>
            <a:ext cx="360363" cy="431800"/>
            <a:chOff x="1429" y="1480"/>
            <a:chExt cx="272" cy="453"/>
          </a:xfrm>
        </p:grpSpPr>
        <p:sp>
          <p:nvSpPr>
            <p:cNvPr id="14407" name="Line 19"/>
            <p:cNvSpPr>
              <a:spLocks noChangeShapeType="1"/>
            </p:cNvSpPr>
            <p:nvPr/>
          </p:nvSpPr>
          <p:spPr bwMode="auto">
            <a:xfrm flipH="1">
              <a:off x="1429" y="1480"/>
              <a:ext cx="272" cy="453"/>
            </a:xfrm>
            <a:prstGeom prst="line">
              <a:avLst/>
            </a:prstGeom>
            <a:noFill/>
            <a:ln w="9525">
              <a:solidFill>
                <a:schemeClr val="tx1"/>
              </a:solidFill>
              <a:round/>
              <a:headEnd/>
              <a:tailEnd/>
            </a:ln>
          </p:spPr>
          <p:txBody>
            <a:bodyPr/>
            <a:lstStyle/>
            <a:p>
              <a:endParaRPr lang="es-ES"/>
            </a:p>
          </p:txBody>
        </p:sp>
        <p:sp>
          <p:nvSpPr>
            <p:cNvPr id="14408" name="Line 20"/>
            <p:cNvSpPr>
              <a:spLocks noChangeShapeType="1"/>
            </p:cNvSpPr>
            <p:nvPr/>
          </p:nvSpPr>
          <p:spPr bwMode="auto">
            <a:xfrm>
              <a:off x="1429" y="1480"/>
              <a:ext cx="226" cy="408"/>
            </a:xfrm>
            <a:prstGeom prst="line">
              <a:avLst/>
            </a:prstGeom>
            <a:noFill/>
            <a:ln w="9525">
              <a:solidFill>
                <a:schemeClr val="tx1"/>
              </a:solidFill>
              <a:round/>
              <a:headEnd/>
              <a:tailEnd/>
            </a:ln>
          </p:spPr>
          <p:txBody>
            <a:bodyPr/>
            <a:lstStyle/>
            <a:p>
              <a:endParaRPr lang="es-ES"/>
            </a:p>
          </p:txBody>
        </p:sp>
      </p:grpSp>
      <p:sp>
        <p:nvSpPr>
          <p:cNvPr id="14355" name="Oval 36"/>
          <p:cNvSpPr>
            <a:spLocks noChangeArrowheads="1"/>
          </p:cNvSpPr>
          <p:nvPr/>
        </p:nvSpPr>
        <p:spPr bwMode="auto">
          <a:xfrm>
            <a:off x="4357688" y="3506788"/>
            <a:ext cx="503237" cy="433387"/>
          </a:xfrm>
          <a:prstGeom prst="ellipse">
            <a:avLst/>
          </a:prstGeom>
          <a:solidFill>
            <a:schemeClr val="accent1"/>
          </a:solidFill>
          <a:ln w="9525">
            <a:solidFill>
              <a:schemeClr val="tx1"/>
            </a:solidFill>
            <a:round/>
            <a:headEnd/>
            <a:tailEnd/>
          </a:ln>
        </p:spPr>
        <p:txBody>
          <a:bodyPr wrap="none" anchor="ctr"/>
          <a:lstStyle/>
          <a:p>
            <a:pPr algn="ctr"/>
            <a:r>
              <a:rPr lang="es-MX"/>
              <a:t>14</a:t>
            </a:r>
          </a:p>
        </p:txBody>
      </p:sp>
      <p:sp>
        <p:nvSpPr>
          <p:cNvPr id="14356" name="Oval 37"/>
          <p:cNvSpPr>
            <a:spLocks noChangeArrowheads="1"/>
          </p:cNvSpPr>
          <p:nvPr/>
        </p:nvSpPr>
        <p:spPr bwMode="auto">
          <a:xfrm>
            <a:off x="3203575" y="3436938"/>
            <a:ext cx="503238" cy="433387"/>
          </a:xfrm>
          <a:prstGeom prst="ellipse">
            <a:avLst/>
          </a:prstGeom>
          <a:solidFill>
            <a:schemeClr val="accent1"/>
          </a:solidFill>
          <a:ln w="9525">
            <a:solidFill>
              <a:schemeClr val="tx1"/>
            </a:solidFill>
            <a:round/>
            <a:headEnd/>
            <a:tailEnd/>
          </a:ln>
        </p:spPr>
        <p:txBody>
          <a:bodyPr wrap="none" anchor="ctr"/>
          <a:lstStyle/>
          <a:p>
            <a:pPr algn="ctr"/>
            <a:r>
              <a:rPr lang="es-MX"/>
              <a:t>5</a:t>
            </a:r>
          </a:p>
        </p:txBody>
      </p:sp>
      <p:sp>
        <p:nvSpPr>
          <p:cNvPr id="14357" name="Oval 38"/>
          <p:cNvSpPr>
            <a:spLocks noChangeArrowheads="1"/>
          </p:cNvSpPr>
          <p:nvPr/>
        </p:nvSpPr>
        <p:spPr bwMode="auto">
          <a:xfrm>
            <a:off x="5508625" y="2716213"/>
            <a:ext cx="503238" cy="433387"/>
          </a:xfrm>
          <a:prstGeom prst="ellipse">
            <a:avLst/>
          </a:prstGeom>
          <a:solidFill>
            <a:schemeClr val="accent1"/>
          </a:solidFill>
          <a:ln w="9525">
            <a:solidFill>
              <a:schemeClr val="tx1"/>
            </a:solidFill>
            <a:round/>
            <a:headEnd/>
            <a:tailEnd/>
          </a:ln>
        </p:spPr>
        <p:txBody>
          <a:bodyPr wrap="none" anchor="ctr"/>
          <a:lstStyle/>
          <a:p>
            <a:pPr algn="ctr"/>
            <a:r>
              <a:rPr lang="es-MX"/>
              <a:t>24</a:t>
            </a:r>
          </a:p>
        </p:txBody>
      </p:sp>
      <p:sp>
        <p:nvSpPr>
          <p:cNvPr id="14358" name="Oval 39"/>
          <p:cNvSpPr>
            <a:spLocks noChangeArrowheads="1"/>
          </p:cNvSpPr>
          <p:nvPr/>
        </p:nvSpPr>
        <p:spPr bwMode="auto">
          <a:xfrm>
            <a:off x="3925888" y="2786063"/>
            <a:ext cx="503237" cy="433387"/>
          </a:xfrm>
          <a:prstGeom prst="ellipse">
            <a:avLst/>
          </a:prstGeom>
          <a:solidFill>
            <a:schemeClr val="accent1"/>
          </a:solidFill>
          <a:ln w="9525">
            <a:solidFill>
              <a:schemeClr val="tx1"/>
            </a:solidFill>
            <a:round/>
            <a:headEnd/>
            <a:tailEnd/>
          </a:ln>
        </p:spPr>
        <p:txBody>
          <a:bodyPr wrap="none" anchor="ctr"/>
          <a:lstStyle/>
          <a:p>
            <a:pPr algn="ctr"/>
            <a:r>
              <a:rPr lang="es-MX"/>
              <a:t>19</a:t>
            </a:r>
          </a:p>
        </p:txBody>
      </p:sp>
      <p:sp>
        <p:nvSpPr>
          <p:cNvPr id="14359" name="Oval 40"/>
          <p:cNvSpPr>
            <a:spLocks noChangeArrowheads="1"/>
          </p:cNvSpPr>
          <p:nvPr/>
        </p:nvSpPr>
        <p:spPr bwMode="auto">
          <a:xfrm>
            <a:off x="4716463" y="2068513"/>
            <a:ext cx="503237" cy="433387"/>
          </a:xfrm>
          <a:prstGeom prst="ellipse">
            <a:avLst/>
          </a:prstGeom>
          <a:solidFill>
            <a:schemeClr val="accent1"/>
          </a:solidFill>
          <a:ln w="9525">
            <a:solidFill>
              <a:schemeClr val="tx1"/>
            </a:solidFill>
            <a:round/>
            <a:headEnd/>
            <a:tailEnd/>
          </a:ln>
        </p:spPr>
        <p:txBody>
          <a:bodyPr wrap="none" anchor="ctr"/>
          <a:lstStyle/>
          <a:p>
            <a:pPr algn="ctr"/>
            <a:r>
              <a:rPr lang="es-MX"/>
              <a:t>18</a:t>
            </a:r>
          </a:p>
        </p:txBody>
      </p:sp>
      <p:sp>
        <p:nvSpPr>
          <p:cNvPr id="14360" name="Line 41"/>
          <p:cNvSpPr>
            <a:spLocks noChangeShapeType="1"/>
          </p:cNvSpPr>
          <p:nvPr/>
        </p:nvSpPr>
        <p:spPr bwMode="auto">
          <a:xfrm flipH="1">
            <a:off x="4211638" y="2355850"/>
            <a:ext cx="647700" cy="504825"/>
          </a:xfrm>
          <a:prstGeom prst="line">
            <a:avLst/>
          </a:prstGeom>
          <a:noFill/>
          <a:ln w="9525">
            <a:solidFill>
              <a:schemeClr val="tx1"/>
            </a:solidFill>
            <a:round/>
            <a:headEnd/>
            <a:tailEnd/>
          </a:ln>
        </p:spPr>
        <p:txBody>
          <a:bodyPr/>
          <a:lstStyle/>
          <a:p>
            <a:endParaRPr lang="es-ES"/>
          </a:p>
        </p:txBody>
      </p:sp>
      <p:sp>
        <p:nvSpPr>
          <p:cNvPr id="14361" name="Line 42"/>
          <p:cNvSpPr>
            <a:spLocks noChangeShapeType="1"/>
          </p:cNvSpPr>
          <p:nvPr/>
        </p:nvSpPr>
        <p:spPr bwMode="auto">
          <a:xfrm>
            <a:off x="5219700" y="2355850"/>
            <a:ext cx="504825" cy="360363"/>
          </a:xfrm>
          <a:prstGeom prst="line">
            <a:avLst/>
          </a:prstGeom>
          <a:noFill/>
          <a:ln w="9525">
            <a:solidFill>
              <a:schemeClr val="tx1"/>
            </a:solidFill>
            <a:round/>
            <a:headEnd/>
            <a:tailEnd/>
          </a:ln>
        </p:spPr>
        <p:txBody>
          <a:bodyPr/>
          <a:lstStyle/>
          <a:p>
            <a:endParaRPr lang="es-ES"/>
          </a:p>
        </p:txBody>
      </p:sp>
      <p:sp>
        <p:nvSpPr>
          <p:cNvPr id="14362" name="Line 43"/>
          <p:cNvSpPr>
            <a:spLocks noChangeShapeType="1"/>
          </p:cNvSpPr>
          <p:nvPr/>
        </p:nvSpPr>
        <p:spPr bwMode="auto">
          <a:xfrm flipH="1">
            <a:off x="3635375" y="3148013"/>
            <a:ext cx="358775" cy="360362"/>
          </a:xfrm>
          <a:prstGeom prst="line">
            <a:avLst/>
          </a:prstGeom>
          <a:noFill/>
          <a:ln w="9525">
            <a:solidFill>
              <a:schemeClr val="tx1"/>
            </a:solidFill>
            <a:round/>
            <a:headEnd/>
            <a:tailEnd/>
          </a:ln>
        </p:spPr>
        <p:txBody>
          <a:bodyPr/>
          <a:lstStyle/>
          <a:p>
            <a:endParaRPr lang="es-ES"/>
          </a:p>
        </p:txBody>
      </p:sp>
      <p:sp>
        <p:nvSpPr>
          <p:cNvPr id="14363" name="Line 44"/>
          <p:cNvSpPr>
            <a:spLocks noChangeShapeType="1"/>
          </p:cNvSpPr>
          <p:nvPr/>
        </p:nvSpPr>
        <p:spPr bwMode="auto">
          <a:xfrm>
            <a:off x="4246563" y="3148013"/>
            <a:ext cx="288925" cy="360362"/>
          </a:xfrm>
          <a:prstGeom prst="line">
            <a:avLst/>
          </a:prstGeom>
          <a:noFill/>
          <a:ln w="9525">
            <a:solidFill>
              <a:schemeClr val="tx1"/>
            </a:solidFill>
            <a:round/>
            <a:headEnd/>
            <a:tailEnd/>
          </a:ln>
        </p:spPr>
        <p:txBody>
          <a:bodyPr/>
          <a:lstStyle/>
          <a:p>
            <a:endParaRPr lang="es-ES"/>
          </a:p>
        </p:txBody>
      </p:sp>
      <p:sp>
        <p:nvSpPr>
          <p:cNvPr id="14364" name="Text Box 70"/>
          <p:cNvSpPr txBox="1">
            <a:spLocks noChangeArrowheads="1"/>
          </p:cNvSpPr>
          <p:nvPr/>
        </p:nvSpPr>
        <p:spPr bwMode="auto">
          <a:xfrm>
            <a:off x="754063" y="4221163"/>
            <a:ext cx="2119312" cy="396875"/>
          </a:xfrm>
          <a:prstGeom prst="rect">
            <a:avLst/>
          </a:prstGeom>
          <a:noFill/>
          <a:ln w="9525">
            <a:noFill/>
            <a:miter lim="800000"/>
            <a:headEnd/>
            <a:tailEnd/>
          </a:ln>
        </p:spPr>
        <p:txBody>
          <a:bodyPr wrap="none">
            <a:spAutoFit/>
          </a:bodyPr>
          <a:lstStyle/>
          <a:p>
            <a:r>
              <a:rPr lang="es-MX"/>
              <a:t>Eliminamos el 24</a:t>
            </a:r>
          </a:p>
        </p:txBody>
      </p:sp>
      <p:sp>
        <p:nvSpPr>
          <p:cNvPr id="14365" name="Text Box 74"/>
          <p:cNvSpPr txBox="1">
            <a:spLocks noChangeArrowheads="1"/>
          </p:cNvSpPr>
          <p:nvPr/>
        </p:nvSpPr>
        <p:spPr bwMode="auto">
          <a:xfrm>
            <a:off x="3203575" y="5297488"/>
            <a:ext cx="660400" cy="579437"/>
          </a:xfrm>
          <a:prstGeom prst="rect">
            <a:avLst/>
          </a:prstGeom>
          <a:noFill/>
          <a:ln w="9525">
            <a:noFill/>
            <a:miter lim="800000"/>
            <a:headEnd/>
            <a:tailEnd/>
          </a:ln>
        </p:spPr>
        <p:txBody>
          <a:bodyPr wrap="none">
            <a:spAutoFit/>
          </a:bodyPr>
          <a:lstStyle/>
          <a:p>
            <a:r>
              <a:rPr lang="es-MX" sz="3200"/>
              <a:t>=&gt;</a:t>
            </a:r>
            <a:endParaRPr lang="es-MX"/>
          </a:p>
        </p:txBody>
      </p:sp>
      <p:sp>
        <p:nvSpPr>
          <p:cNvPr id="14366" name="Oval 75"/>
          <p:cNvSpPr>
            <a:spLocks noChangeArrowheads="1"/>
          </p:cNvSpPr>
          <p:nvPr/>
        </p:nvSpPr>
        <p:spPr bwMode="auto">
          <a:xfrm>
            <a:off x="1333500" y="6235700"/>
            <a:ext cx="503238" cy="433388"/>
          </a:xfrm>
          <a:prstGeom prst="ellipse">
            <a:avLst/>
          </a:prstGeom>
          <a:solidFill>
            <a:schemeClr val="accent1"/>
          </a:solidFill>
          <a:ln w="9525">
            <a:solidFill>
              <a:schemeClr val="tx1"/>
            </a:solidFill>
            <a:round/>
            <a:headEnd/>
            <a:tailEnd/>
          </a:ln>
        </p:spPr>
        <p:txBody>
          <a:bodyPr wrap="none" anchor="ctr"/>
          <a:lstStyle/>
          <a:p>
            <a:pPr algn="ctr"/>
            <a:r>
              <a:rPr lang="es-MX"/>
              <a:t>14</a:t>
            </a:r>
          </a:p>
        </p:txBody>
      </p:sp>
      <p:sp>
        <p:nvSpPr>
          <p:cNvPr id="14367" name="Oval 76"/>
          <p:cNvSpPr>
            <a:spLocks noChangeArrowheads="1"/>
          </p:cNvSpPr>
          <p:nvPr/>
        </p:nvSpPr>
        <p:spPr bwMode="auto">
          <a:xfrm>
            <a:off x="179388" y="6165850"/>
            <a:ext cx="503237" cy="433388"/>
          </a:xfrm>
          <a:prstGeom prst="ellipse">
            <a:avLst/>
          </a:prstGeom>
          <a:solidFill>
            <a:schemeClr val="accent1"/>
          </a:solidFill>
          <a:ln w="9525">
            <a:solidFill>
              <a:schemeClr val="tx1"/>
            </a:solidFill>
            <a:round/>
            <a:headEnd/>
            <a:tailEnd/>
          </a:ln>
        </p:spPr>
        <p:txBody>
          <a:bodyPr wrap="none" anchor="ctr"/>
          <a:lstStyle/>
          <a:p>
            <a:pPr algn="ctr"/>
            <a:r>
              <a:rPr lang="es-MX"/>
              <a:t>5</a:t>
            </a:r>
          </a:p>
        </p:txBody>
      </p:sp>
      <p:sp>
        <p:nvSpPr>
          <p:cNvPr id="14368" name="Oval 77"/>
          <p:cNvSpPr>
            <a:spLocks noChangeArrowheads="1"/>
          </p:cNvSpPr>
          <p:nvPr/>
        </p:nvSpPr>
        <p:spPr bwMode="auto">
          <a:xfrm>
            <a:off x="2484438" y="5445125"/>
            <a:ext cx="503237" cy="433388"/>
          </a:xfrm>
          <a:prstGeom prst="ellipse">
            <a:avLst/>
          </a:prstGeom>
          <a:solidFill>
            <a:schemeClr val="accent1"/>
          </a:solidFill>
          <a:ln w="9525">
            <a:solidFill>
              <a:schemeClr val="tx1"/>
            </a:solidFill>
            <a:round/>
            <a:headEnd/>
            <a:tailEnd/>
          </a:ln>
        </p:spPr>
        <p:txBody>
          <a:bodyPr wrap="none" anchor="ctr"/>
          <a:lstStyle/>
          <a:p>
            <a:pPr algn="ctr"/>
            <a:r>
              <a:rPr lang="es-MX"/>
              <a:t>18</a:t>
            </a:r>
          </a:p>
        </p:txBody>
      </p:sp>
      <p:sp>
        <p:nvSpPr>
          <p:cNvPr id="14369" name="Oval 78"/>
          <p:cNvSpPr>
            <a:spLocks noChangeArrowheads="1"/>
          </p:cNvSpPr>
          <p:nvPr/>
        </p:nvSpPr>
        <p:spPr bwMode="auto">
          <a:xfrm>
            <a:off x="901700" y="5514975"/>
            <a:ext cx="503238" cy="433388"/>
          </a:xfrm>
          <a:prstGeom prst="ellipse">
            <a:avLst/>
          </a:prstGeom>
          <a:solidFill>
            <a:schemeClr val="accent1"/>
          </a:solidFill>
          <a:ln w="9525">
            <a:solidFill>
              <a:schemeClr val="tx1"/>
            </a:solidFill>
            <a:round/>
            <a:headEnd/>
            <a:tailEnd/>
          </a:ln>
        </p:spPr>
        <p:txBody>
          <a:bodyPr wrap="none" anchor="ctr"/>
          <a:lstStyle/>
          <a:p>
            <a:pPr algn="ctr"/>
            <a:r>
              <a:rPr lang="es-MX"/>
              <a:t>19</a:t>
            </a:r>
          </a:p>
        </p:txBody>
      </p:sp>
      <p:sp>
        <p:nvSpPr>
          <p:cNvPr id="14370" name="Oval 79"/>
          <p:cNvSpPr>
            <a:spLocks noChangeArrowheads="1"/>
          </p:cNvSpPr>
          <p:nvPr/>
        </p:nvSpPr>
        <p:spPr bwMode="auto">
          <a:xfrm>
            <a:off x="1692275" y="4797425"/>
            <a:ext cx="503238" cy="433388"/>
          </a:xfrm>
          <a:prstGeom prst="ellipse">
            <a:avLst/>
          </a:prstGeom>
          <a:solidFill>
            <a:schemeClr val="accent1"/>
          </a:solidFill>
          <a:ln w="9525">
            <a:solidFill>
              <a:schemeClr val="tx1"/>
            </a:solidFill>
            <a:round/>
            <a:headEnd/>
            <a:tailEnd/>
          </a:ln>
        </p:spPr>
        <p:txBody>
          <a:bodyPr wrap="none" anchor="ctr"/>
          <a:lstStyle/>
          <a:p>
            <a:pPr algn="ctr"/>
            <a:r>
              <a:rPr lang="es-MX"/>
              <a:t>24</a:t>
            </a:r>
          </a:p>
        </p:txBody>
      </p:sp>
      <p:sp>
        <p:nvSpPr>
          <p:cNvPr id="14371" name="Line 80"/>
          <p:cNvSpPr>
            <a:spLocks noChangeShapeType="1"/>
          </p:cNvSpPr>
          <p:nvPr/>
        </p:nvSpPr>
        <p:spPr bwMode="auto">
          <a:xfrm flipH="1">
            <a:off x="1187450" y="5084763"/>
            <a:ext cx="647700" cy="504825"/>
          </a:xfrm>
          <a:prstGeom prst="line">
            <a:avLst/>
          </a:prstGeom>
          <a:noFill/>
          <a:ln w="9525">
            <a:solidFill>
              <a:schemeClr val="tx1"/>
            </a:solidFill>
            <a:round/>
            <a:headEnd/>
            <a:tailEnd/>
          </a:ln>
        </p:spPr>
        <p:txBody>
          <a:bodyPr/>
          <a:lstStyle/>
          <a:p>
            <a:endParaRPr lang="es-ES"/>
          </a:p>
        </p:txBody>
      </p:sp>
      <p:sp>
        <p:nvSpPr>
          <p:cNvPr id="14372" name="Line 81"/>
          <p:cNvSpPr>
            <a:spLocks noChangeShapeType="1"/>
          </p:cNvSpPr>
          <p:nvPr/>
        </p:nvSpPr>
        <p:spPr bwMode="auto">
          <a:xfrm>
            <a:off x="2195513" y="5084763"/>
            <a:ext cx="504825" cy="360362"/>
          </a:xfrm>
          <a:prstGeom prst="line">
            <a:avLst/>
          </a:prstGeom>
          <a:noFill/>
          <a:ln w="9525">
            <a:solidFill>
              <a:schemeClr val="tx1"/>
            </a:solidFill>
            <a:round/>
            <a:headEnd/>
            <a:tailEnd/>
          </a:ln>
        </p:spPr>
        <p:txBody>
          <a:bodyPr/>
          <a:lstStyle/>
          <a:p>
            <a:endParaRPr lang="es-ES"/>
          </a:p>
        </p:txBody>
      </p:sp>
      <p:sp>
        <p:nvSpPr>
          <p:cNvPr id="14373" name="Line 82"/>
          <p:cNvSpPr>
            <a:spLocks noChangeShapeType="1"/>
          </p:cNvSpPr>
          <p:nvPr/>
        </p:nvSpPr>
        <p:spPr bwMode="auto">
          <a:xfrm flipH="1">
            <a:off x="611188" y="5876925"/>
            <a:ext cx="358775" cy="360363"/>
          </a:xfrm>
          <a:prstGeom prst="line">
            <a:avLst/>
          </a:prstGeom>
          <a:noFill/>
          <a:ln w="9525">
            <a:solidFill>
              <a:schemeClr val="tx1"/>
            </a:solidFill>
            <a:round/>
            <a:headEnd/>
            <a:tailEnd/>
          </a:ln>
        </p:spPr>
        <p:txBody>
          <a:bodyPr/>
          <a:lstStyle/>
          <a:p>
            <a:endParaRPr lang="es-ES"/>
          </a:p>
        </p:txBody>
      </p:sp>
      <p:sp>
        <p:nvSpPr>
          <p:cNvPr id="14374" name="Line 83"/>
          <p:cNvSpPr>
            <a:spLocks noChangeShapeType="1"/>
          </p:cNvSpPr>
          <p:nvPr/>
        </p:nvSpPr>
        <p:spPr bwMode="auto">
          <a:xfrm>
            <a:off x="1222375" y="5876925"/>
            <a:ext cx="288925" cy="360363"/>
          </a:xfrm>
          <a:prstGeom prst="line">
            <a:avLst/>
          </a:prstGeom>
          <a:noFill/>
          <a:ln w="9525">
            <a:solidFill>
              <a:schemeClr val="tx1"/>
            </a:solidFill>
            <a:round/>
            <a:headEnd/>
            <a:tailEnd/>
          </a:ln>
        </p:spPr>
        <p:txBody>
          <a:bodyPr/>
          <a:lstStyle/>
          <a:p>
            <a:endParaRPr lang="es-ES"/>
          </a:p>
        </p:txBody>
      </p:sp>
      <p:grpSp>
        <p:nvGrpSpPr>
          <p:cNvPr id="3" name="Group 84"/>
          <p:cNvGrpSpPr>
            <a:grpSpLocks/>
          </p:cNvGrpSpPr>
          <p:nvPr/>
        </p:nvGrpSpPr>
        <p:grpSpPr bwMode="auto">
          <a:xfrm>
            <a:off x="1762125" y="4797425"/>
            <a:ext cx="360363" cy="431800"/>
            <a:chOff x="1429" y="1480"/>
            <a:chExt cx="272" cy="453"/>
          </a:xfrm>
        </p:grpSpPr>
        <p:sp>
          <p:nvSpPr>
            <p:cNvPr id="14405" name="Line 85"/>
            <p:cNvSpPr>
              <a:spLocks noChangeShapeType="1"/>
            </p:cNvSpPr>
            <p:nvPr/>
          </p:nvSpPr>
          <p:spPr bwMode="auto">
            <a:xfrm flipH="1">
              <a:off x="1429" y="1480"/>
              <a:ext cx="272" cy="453"/>
            </a:xfrm>
            <a:prstGeom prst="line">
              <a:avLst/>
            </a:prstGeom>
            <a:noFill/>
            <a:ln w="9525">
              <a:solidFill>
                <a:schemeClr val="tx1"/>
              </a:solidFill>
              <a:round/>
              <a:headEnd/>
              <a:tailEnd/>
            </a:ln>
          </p:spPr>
          <p:txBody>
            <a:bodyPr/>
            <a:lstStyle/>
            <a:p>
              <a:endParaRPr lang="es-ES"/>
            </a:p>
          </p:txBody>
        </p:sp>
        <p:sp>
          <p:nvSpPr>
            <p:cNvPr id="14406" name="Line 86"/>
            <p:cNvSpPr>
              <a:spLocks noChangeShapeType="1"/>
            </p:cNvSpPr>
            <p:nvPr/>
          </p:nvSpPr>
          <p:spPr bwMode="auto">
            <a:xfrm>
              <a:off x="1429" y="1480"/>
              <a:ext cx="226" cy="408"/>
            </a:xfrm>
            <a:prstGeom prst="line">
              <a:avLst/>
            </a:prstGeom>
            <a:noFill/>
            <a:ln w="9525">
              <a:solidFill>
                <a:schemeClr val="tx1"/>
              </a:solidFill>
              <a:round/>
              <a:headEnd/>
              <a:tailEnd/>
            </a:ln>
          </p:spPr>
          <p:txBody>
            <a:bodyPr/>
            <a:lstStyle/>
            <a:p>
              <a:endParaRPr lang="es-ES"/>
            </a:p>
          </p:txBody>
        </p:sp>
      </p:grpSp>
      <p:sp>
        <p:nvSpPr>
          <p:cNvPr id="14376" name="Oval 88"/>
          <p:cNvSpPr>
            <a:spLocks noChangeArrowheads="1"/>
          </p:cNvSpPr>
          <p:nvPr/>
        </p:nvSpPr>
        <p:spPr bwMode="auto">
          <a:xfrm>
            <a:off x="3057525" y="6165850"/>
            <a:ext cx="503238" cy="433388"/>
          </a:xfrm>
          <a:prstGeom prst="ellipse">
            <a:avLst/>
          </a:prstGeom>
          <a:solidFill>
            <a:schemeClr val="accent1"/>
          </a:solidFill>
          <a:ln w="9525">
            <a:solidFill>
              <a:schemeClr val="tx1"/>
            </a:solidFill>
            <a:round/>
            <a:headEnd/>
            <a:tailEnd/>
          </a:ln>
        </p:spPr>
        <p:txBody>
          <a:bodyPr wrap="none" anchor="ctr"/>
          <a:lstStyle/>
          <a:p>
            <a:pPr algn="ctr"/>
            <a:r>
              <a:rPr lang="es-MX"/>
              <a:t>5</a:t>
            </a:r>
          </a:p>
        </p:txBody>
      </p:sp>
      <p:sp>
        <p:nvSpPr>
          <p:cNvPr id="14377" name="Oval 89"/>
          <p:cNvSpPr>
            <a:spLocks noChangeArrowheads="1"/>
          </p:cNvSpPr>
          <p:nvPr/>
        </p:nvSpPr>
        <p:spPr bwMode="auto">
          <a:xfrm>
            <a:off x="5362575" y="5445125"/>
            <a:ext cx="503238" cy="433388"/>
          </a:xfrm>
          <a:prstGeom prst="ellipse">
            <a:avLst/>
          </a:prstGeom>
          <a:solidFill>
            <a:schemeClr val="accent1"/>
          </a:solidFill>
          <a:ln w="9525">
            <a:solidFill>
              <a:schemeClr val="tx1"/>
            </a:solidFill>
            <a:round/>
            <a:headEnd/>
            <a:tailEnd/>
          </a:ln>
        </p:spPr>
        <p:txBody>
          <a:bodyPr wrap="none" anchor="ctr"/>
          <a:lstStyle/>
          <a:p>
            <a:pPr algn="ctr"/>
            <a:r>
              <a:rPr lang="es-MX"/>
              <a:t>18</a:t>
            </a:r>
          </a:p>
        </p:txBody>
      </p:sp>
      <p:sp>
        <p:nvSpPr>
          <p:cNvPr id="14378" name="Oval 90"/>
          <p:cNvSpPr>
            <a:spLocks noChangeArrowheads="1"/>
          </p:cNvSpPr>
          <p:nvPr/>
        </p:nvSpPr>
        <p:spPr bwMode="auto">
          <a:xfrm>
            <a:off x="3779838" y="5514975"/>
            <a:ext cx="503237" cy="433388"/>
          </a:xfrm>
          <a:prstGeom prst="ellipse">
            <a:avLst/>
          </a:prstGeom>
          <a:solidFill>
            <a:schemeClr val="accent1"/>
          </a:solidFill>
          <a:ln w="9525">
            <a:solidFill>
              <a:schemeClr val="tx1"/>
            </a:solidFill>
            <a:round/>
            <a:headEnd/>
            <a:tailEnd/>
          </a:ln>
        </p:spPr>
        <p:txBody>
          <a:bodyPr wrap="none" anchor="ctr"/>
          <a:lstStyle/>
          <a:p>
            <a:pPr algn="ctr"/>
            <a:r>
              <a:rPr lang="es-MX"/>
              <a:t>19</a:t>
            </a:r>
          </a:p>
        </p:txBody>
      </p:sp>
      <p:sp>
        <p:nvSpPr>
          <p:cNvPr id="14379" name="Oval 91"/>
          <p:cNvSpPr>
            <a:spLocks noChangeArrowheads="1"/>
          </p:cNvSpPr>
          <p:nvPr/>
        </p:nvSpPr>
        <p:spPr bwMode="auto">
          <a:xfrm>
            <a:off x="4498975" y="4868863"/>
            <a:ext cx="503238" cy="433387"/>
          </a:xfrm>
          <a:prstGeom prst="ellipse">
            <a:avLst/>
          </a:prstGeom>
          <a:solidFill>
            <a:schemeClr val="accent1"/>
          </a:solidFill>
          <a:ln w="9525">
            <a:solidFill>
              <a:schemeClr val="tx1"/>
            </a:solidFill>
            <a:round/>
            <a:headEnd/>
            <a:tailEnd/>
          </a:ln>
        </p:spPr>
        <p:txBody>
          <a:bodyPr wrap="none" anchor="ctr"/>
          <a:lstStyle/>
          <a:p>
            <a:pPr algn="ctr"/>
            <a:r>
              <a:rPr lang="es-MX"/>
              <a:t>14</a:t>
            </a:r>
          </a:p>
        </p:txBody>
      </p:sp>
      <p:sp>
        <p:nvSpPr>
          <p:cNvPr id="14380" name="Line 92"/>
          <p:cNvSpPr>
            <a:spLocks noChangeShapeType="1"/>
          </p:cNvSpPr>
          <p:nvPr/>
        </p:nvSpPr>
        <p:spPr bwMode="auto">
          <a:xfrm flipH="1">
            <a:off x="4065588" y="5157788"/>
            <a:ext cx="504825" cy="431800"/>
          </a:xfrm>
          <a:prstGeom prst="line">
            <a:avLst/>
          </a:prstGeom>
          <a:noFill/>
          <a:ln w="9525">
            <a:solidFill>
              <a:schemeClr val="tx1"/>
            </a:solidFill>
            <a:round/>
            <a:headEnd/>
            <a:tailEnd/>
          </a:ln>
        </p:spPr>
        <p:txBody>
          <a:bodyPr/>
          <a:lstStyle/>
          <a:p>
            <a:endParaRPr lang="es-ES"/>
          </a:p>
        </p:txBody>
      </p:sp>
      <p:sp>
        <p:nvSpPr>
          <p:cNvPr id="14381" name="Line 93"/>
          <p:cNvSpPr>
            <a:spLocks noChangeShapeType="1"/>
          </p:cNvSpPr>
          <p:nvPr/>
        </p:nvSpPr>
        <p:spPr bwMode="auto">
          <a:xfrm>
            <a:off x="4930775" y="5157788"/>
            <a:ext cx="504825" cy="360362"/>
          </a:xfrm>
          <a:prstGeom prst="line">
            <a:avLst/>
          </a:prstGeom>
          <a:noFill/>
          <a:ln w="9525">
            <a:solidFill>
              <a:schemeClr val="tx1"/>
            </a:solidFill>
            <a:round/>
            <a:headEnd/>
            <a:tailEnd/>
          </a:ln>
        </p:spPr>
        <p:txBody>
          <a:bodyPr/>
          <a:lstStyle/>
          <a:p>
            <a:endParaRPr lang="es-ES"/>
          </a:p>
        </p:txBody>
      </p:sp>
      <p:sp>
        <p:nvSpPr>
          <p:cNvPr id="14382" name="Line 94"/>
          <p:cNvSpPr>
            <a:spLocks noChangeShapeType="1"/>
          </p:cNvSpPr>
          <p:nvPr/>
        </p:nvSpPr>
        <p:spPr bwMode="auto">
          <a:xfrm flipH="1">
            <a:off x="3489325" y="5876925"/>
            <a:ext cx="358775" cy="360363"/>
          </a:xfrm>
          <a:prstGeom prst="line">
            <a:avLst/>
          </a:prstGeom>
          <a:noFill/>
          <a:ln w="9525">
            <a:solidFill>
              <a:schemeClr val="tx1"/>
            </a:solidFill>
            <a:round/>
            <a:headEnd/>
            <a:tailEnd/>
          </a:ln>
        </p:spPr>
        <p:txBody>
          <a:bodyPr/>
          <a:lstStyle/>
          <a:p>
            <a:endParaRPr lang="es-ES"/>
          </a:p>
        </p:txBody>
      </p:sp>
      <p:sp>
        <p:nvSpPr>
          <p:cNvPr id="14383" name="Text Box 99"/>
          <p:cNvSpPr txBox="1">
            <a:spLocks noChangeArrowheads="1"/>
          </p:cNvSpPr>
          <p:nvPr/>
        </p:nvSpPr>
        <p:spPr bwMode="auto">
          <a:xfrm>
            <a:off x="3708400" y="4005263"/>
            <a:ext cx="1708150" cy="701675"/>
          </a:xfrm>
          <a:prstGeom prst="rect">
            <a:avLst/>
          </a:prstGeom>
          <a:noFill/>
          <a:ln w="9525">
            <a:noFill/>
            <a:miter lim="800000"/>
            <a:headEnd/>
            <a:tailEnd/>
          </a:ln>
        </p:spPr>
        <p:txBody>
          <a:bodyPr wrap="none">
            <a:spAutoFit/>
          </a:bodyPr>
          <a:lstStyle/>
          <a:p>
            <a:r>
              <a:rPr lang="es-MX"/>
              <a:t>Comparamos</a:t>
            </a:r>
          </a:p>
          <a:p>
            <a:r>
              <a:rPr lang="es-MX"/>
              <a:t> si el 14 &gt; 19</a:t>
            </a:r>
          </a:p>
        </p:txBody>
      </p:sp>
      <p:sp>
        <p:nvSpPr>
          <p:cNvPr id="14384" name="Line 100"/>
          <p:cNvSpPr>
            <a:spLocks noChangeShapeType="1"/>
          </p:cNvSpPr>
          <p:nvPr/>
        </p:nvSpPr>
        <p:spPr bwMode="auto">
          <a:xfrm flipV="1">
            <a:off x="3851275" y="5086350"/>
            <a:ext cx="503238" cy="360363"/>
          </a:xfrm>
          <a:prstGeom prst="line">
            <a:avLst/>
          </a:prstGeom>
          <a:noFill/>
          <a:ln w="9525">
            <a:solidFill>
              <a:schemeClr val="tx1"/>
            </a:solidFill>
            <a:round/>
            <a:headEnd/>
            <a:tailEnd type="triangle" w="med" len="med"/>
          </a:ln>
        </p:spPr>
        <p:txBody>
          <a:bodyPr/>
          <a:lstStyle/>
          <a:p>
            <a:endParaRPr lang="es-ES"/>
          </a:p>
        </p:txBody>
      </p:sp>
      <p:sp>
        <p:nvSpPr>
          <p:cNvPr id="14385" name="Text Box 101"/>
          <p:cNvSpPr txBox="1">
            <a:spLocks noChangeArrowheads="1"/>
          </p:cNvSpPr>
          <p:nvPr/>
        </p:nvSpPr>
        <p:spPr bwMode="auto">
          <a:xfrm>
            <a:off x="6013450" y="5226050"/>
            <a:ext cx="660400" cy="579438"/>
          </a:xfrm>
          <a:prstGeom prst="rect">
            <a:avLst/>
          </a:prstGeom>
          <a:noFill/>
          <a:ln w="9525">
            <a:noFill/>
            <a:miter lim="800000"/>
            <a:headEnd/>
            <a:tailEnd/>
          </a:ln>
        </p:spPr>
        <p:txBody>
          <a:bodyPr wrap="none">
            <a:spAutoFit/>
          </a:bodyPr>
          <a:lstStyle/>
          <a:p>
            <a:r>
              <a:rPr lang="es-MX" sz="3200"/>
              <a:t>=&gt;</a:t>
            </a:r>
            <a:endParaRPr lang="es-MX"/>
          </a:p>
        </p:txBody>
      </p:sp>
      <p:sp>
        <p:nvSpPr>
          <p:cNvPr id="14386" name="Oval 102"/>
          <p:cNvSpPr>
            <a:spLocks noChangeArrowheads="1"/>
          </p:cNvSpPr>
          <p:nvPr/>
        </p:nvSpPr>
        <p:spPr bwMode="auto">
          <a:xfrm>
            <a:off x="5940425" y="6208713"/>
            <a:ext cx="503238" cy="433387"/>
          </a:xfrm>
          <a:prstGeom prst="ellipse">
            <a:avLst/>
          </a:prstGeom>
          <a:solidFill>
            <a:schemeClr val="accent1"/>
          </a:solidFill>
          <a:ln w="9525">
            <a:solidFill>
              <a:schemeClr val="tx1"/>
            </a:solidFill>
            <a:round/>
            <a:headEnd/>
            <a:tailEnd/>
          </a:ln>
        </p:spPr>
        <p:txBody>
          <a:bodyPr wrap="none" anchor="ctr"/>
          <a:lstStyle/>
          <a:p>
            <a:pPr algn="ctr"/>
            <a:r>
              <a:rPr lang="es-MX"/>
              <a:t>5</a:t>
            </a:r>
          </a:p>
        </p:txBody>
      </p:sp>
      <p:sp>
        <p:nvSpPr>
          <p:cNvPr id="14387" name="Oval 103"/>
          <p:cNvSpPr>
            <a:spLocks noChangeArrowheads="1"/>
          </p:cNvSpPr>
          <p:nvPr/>
        </p:nvSpPr>
        <p:spPr bwMode="auto">
          <a:xfrm>
            <a:off x="8172450" y="5373688"/>
            <a:ext cx="503238" cy="433387"/>
          </a:xfrm>
          <a:prstGeom prst="ellipse">
            <a:avLst/>
          </a:prstGeom>
          <a:solidFill>
            <a:schemeClr val="accent1"/>
          </a:solidFill>
          <a:ln w="9525">
            <a:solidFill>
              <a:schemeClr val="tx1"/>
            </a:solidFill>
            <a:round/>
            <a:headEnd/>
            <a:tailEnd/>
          </a:ln>
        </p:spPr>
        <p:txBody>
          <a:bodyPr wrap="none" anchor="ctr"/>
          <a:lstStyle/>
          <a:p>
            <a:pPr algn="ctr"/>
            <a:r>
              <a:rPr lang="es-MX"/>
              <a:t>18</a:t>
            </a:r>
          </a:p>
        </p:txBody>
      </p:sp>
      <p:sp>
        <p:nvSpPr>
          <p:cNvPr id="14388" name="Oval 104"/>
          <p:cNvSpPr>
            <a:spLocks noChangeArrowheads="1"/>
          </p:cNvSpPr>
          <p:nvPr/>
        </p:nvSpPr>
        <p:spPr bwMode="auto">
          <a:xfrm>
            <a:off x="6589713" y="5443538"/>
            <a:ext cx="503237" cy="433387"/>
          </a:xfrm>
          <a:prstGeom prst="ellipse">
            <a:avLst/>
          </a:prstGeom>
          <a:solidFill>
            <a:schemeClr val="accent1"/>
          </a:solidFill>
          <a:ln w="9525">
            <a:solidFill>
              <a:schemeClr val="tx1"/>
            </a:solidFill>
            <a:round/>
            <a:headEnd/>
            <a:tailEnd/>
          </a:ln>
        </p:spPr>
        <p:txBody>
          <a:bodyPr wrap="none" anchor="ctr"/>
          <a:lstStyle/>
          <a:p>
            <a:pPr algn="ctr"/>
            <a:r>
              <a:rPr lang="es-MX"/>
              <a:t>14</a:t>
            </a:r>
          </a:p>
        </p:txBody>
      </p:sp>
      <p:sp>
        <p:nvSpPr>
          <p:cNvPr id="14389" name="Oval 105"/>
          <p:cNvSpPr>
            <a:spLocks noChangeArrowheads="1"/>
          </p:cNvSpPr>
          <p:nvPr/>
        </p:nvSpPr>
        <p:spPr bwMode="auto">
          <a:xfrm>
            <a:off x="7308850" y="4797425"/>
            <a:ext cx="503238" cy="433388"/>
          </a:xfrm>
          <a:prstGeom prst="ellipse">
            <a:avLst/>
          </a:prstGeom>
          <a:solidFill>
            <a:schemeClr val="accent1"/>
          </a:solidFill>
          <a:ln w="9525">
            <a:solidFill>
              <a:schemeClr val="tx1"/>
            </a:solidFill>
            <a:round/>
            <a:headEnd/>
            <a:tailEnd/>
          </a:ln>
        </p:spPr>
        <p:txBody>
          <a:bodyPr wrap="none" anchor="ctr"/>
          <a:lstStyle/>
          <a:p>
            <a:pPr algn="ctr"/>
            <a:r>
              <a:rPr lang="es-MX"/>
              <a:t>19</a:t>
            </a:r>
          </a:p>
        </p:txBody>
      </p:sp>
      <p:sp>
        <p:nvSpPr>
          <p:cNvPr id="14390" name="Line 106"/>
          <p:cNvSpPr>
            <a:spLocks noChangeShapeType="1"/>
          </p:cNvSpPr>
          <p:nvPr/>
        </p:nvSpPr>
        <p:spPr bwMode="auto">
          <a:xfrm flipH="1">
            <a:off x="6875463" y="5086350"/>
            <a:ext cx="504825" cy="431800"/>
          </a:xfrm>
          <a:prstGeom prst="line">
            <a:avLst/>
          </a:prstGeom>
          <a:noFill/>
          <a:ln w="9525">
            <a:solidFill>
              <a:schemeClr val="tx1"/>
            </a:solidFill>
            <a:round/>
            <a:headEnd/>
            <a:tailEnd/>
          </a:ln>
        </p:spPr>
        <p:txBody>
          <a:bodyPr/>
          <a:lstStyle/>
          <a:p>
            <a:endParaRPr lang="es-ES"/>
          </a:p>
        </p:txBody>
      </p:sp>
      <p:sp>
        <p:nvSpPr>
          <p:cNvPr id="14391" name="Line 107"/>
          <p:cNvSpPr>
            <a:spLocks noChangeShapeType="1"/>
          </p:cNvSpPr>
          <p:nvPr/>
        </p:nvSpPr>
        <p:spPr bwMode="auto">
          <a:xfrm>
            <a:off x="7740650" y="5086350"/>
            <a:ext cx="504825" cy="360363"/>
          </a:xfrm>
          <a:prstGeom prst="line">
            <a:avLst/>
          </a:prstGeom>
          <a:noFill/>
          <a:ln w="9525">
            <a:solidFill>
              <a:schemeClr val="tx1"/>
            </a:solidFill>
            <a:round/>
            <a:headEnd/>
            <a:tailEnd/>
          </a:ln>
        </p:spPr>
        <p:txBody>
          <a:bodyPr/>
          <a:lstStyle/>
          <a:p>
            <a:endParaRPr lang="es-ES"/>
          </a:p>
        </p:txBody>
      </p:sp>
      <p:sp>
        <p:nvSpPr>
          <p:cNvPr id="14392" name="Line 108"/>
          <p:cNvSpPr>
            <a:spLocks noChangeShapeType="1"/>
          </p:cNvSpPr>
          <p:nvPr/>
        </p:nvSpPr>
        <p:spPr bwMode="auto">
          <a:xfrm flipH="1">
            <a:off x="6299200" y="5805488"/>
            <a:ext cx="358775" cy="360362"/>
          </a:xfrm>
          <a:prstGeom prst="line">
            <a:avLst/>
          </a:prstGeom>
          <a:noFill/>
          <a:ln w="9525">
            <a:solidFill>
              <a:schemeClr val="tx1"/>
            </a:solidFill>
            <a:round/>
            <a:headEnd/>
            <a:tailEnd/>
          </a:ln>
        </p:spPr>
        <p:txBody>
          <a:bodyPr/>
          <a:lstStyle/>
          <a:p>
            <a:endParaRPr lang="es-ES"/>
          </a:p>
        </p:txBody>
      </p:sp>
      <p:sp>
        <p:nvSpPr>
          <p:cNvPr id="14393" name="Text Box 109"/>
          <p:cNvSpPr txBox="1">
            <a:spLocks noChangeArrowheads="1"/>
          </p:cNvSpPr>
          <p:nvPr/>
        </p:nvSpPr>
        <p:spPr bwMode="auto">
          <a:xfrm>
            <a:off x="6610350" y="4006850"/>
            <a:ext cx="1778000" cy="701675"/>
          </a:xfrm>
          <a:prstGeom prst="rect">
            <a:avLst/>
          </a:prstGeom>
          <a:noFill/>
          <a:ln w="9525">
            <a:noFill/>
            <a:miter lim="800000"/>
            <a:headEnd/>
            <a:tailEnd/>
          </a:ln>
        </p:spPr>
        <p:txBody>
          <a:bodyPr wrap="none">
            <a:spAutoFit/>
          </a:bodyPr>
          <a:lstStyle/>
          <a:p>
            <a:r>
              <a:rPr lang="es-MX"/>
              <a:t>Comparamos </a:t>
            </a:r>
          </a:p>
          <a:p>
            <a:r>
              <a:rPr lang="es-MX"/>
              <a:t>si el 14 &gt; 5</a:t>
            </a:r>
          </a:p>
        </p:txBody>
      </p:sp>
      <p:sp>
        <p:nvSpPr>
          <p:cNvPr id="14394" name="Line 111"/>
          <p:cNvSpPr>
            <a:spLocks noChangeShapeType="1"/>
          </p:cNvSpPr>
          <p:nvPr/>
        </p:nvSpPr>
        <p:spPr bwMode="auto">
          <a:xfrm flipV="1">
            <a:off x="1692275" y="5373688"/>
            <a:ext cx="142875" cy="719137"/>
          </a:xfrm>
          <a:prstGeom prst="line">
            <a:avLst/>
          </a:prstGeom>
          <a:noFill/>
          <a:ln w="9525">
            <a:solidFill>
              <a:schemeClr val="tx1"/>
            </a:solidFill>
            <a:round/>
            <a:headEnd/>
            <a:tailEnd type="triangle" w="med" len="med"/>
          </a:ln>
        </p:spPr>
        <p:txBody>
          <a:bodyPr/>
          <a:lstStyle/>
          <a:p>
            <a:endParaRPr lang="es-ES"/>
          </a:p>
        </p:txBody>
      </p:sp>
      <p:sp>
        <p:nvSpPr>
          <p:cNvPr id="14395" name="Line 112"/>
          <p:cNvSpPr>
            <a:spLocks noChangeShapeType="1"/>
          </p:cNvSpPr>
          <p:nvPr/>
        </p:nvSpPr>
        <p:spPr bwMode="auto">
          <a:xfrm flipH="1" flipV="1">
            <a:off x="1979613" y="2492375"/>
            <a:ext cx="144462" cy="865188"/>
          </a:xfrm>
          <a:prstGeom prst="line">
            <a:avLst/>
          </a:prstGeom>
          <a:noFill/>
          <a:ln w="9525">
            <a:solidFill>
              <a:schemeClr val="tx1"/>
            </a:solidFill>
            <a:round/>
            <a:headEnd/>
            <a:tailEnd type="triangle" w="med" len="med"/>
          </a:ln>
        </p:spPr>
        <p:txBody>
          <a:bodyPr/>
          <a:lstStyle/>
          <a:p>
            <a:endParaRPr lang="es-ES"/>
          </a:p>
        </p:txBody>
      </p:sp>
      <p:sp>
        <p:nvSpPr>
          <p:cNvPr id="14396" name="Oval 113"/>
          <p:cNvSpPr>
            <a:spLocks noChangeArrowheads="1"/>
          </p:cNvSpPr>
          <p:nvPr/>
        </p:nvSpPr>
        <p:spPr bwMode="auto">
          <a:xfrm>
            <a:off x="7092950" y="3354388"/>
            <a:ext cx="503238" cy="433387"/>
          </a:xfrm>
          <a:prstGeom prst="ellipse">
            <a:avLst/>
          </a:prstGeom>
          <a:solidFill>
            <a:schemeClr val="accent1"/>
          </a:solidFill>
          <a:ln w="9525">
            <a:solidFill>
              <a:schemeClr val="tx1"/>
            </a:solidFill>
            <a:round/>
            <a:headEnd/>
            <a:tailEnd/>
          </a:ln>
        </p:spPr>
        <p:txBody>
          <a:bodyPr wrap="none" anchor="ctr"/>
          <a:lstStyle/>
          <a:p>
            <a:pPr algn="ctr"/>
            <a:r>
              <a:rPr lang="es-MX"/>
              <a:t>14</a:t>
            </a:r>
          </a:p>
        </p:txBody>
      </p:sp>
      <p:sp>
        <p:nvSpPr>
          <p:cNvPr id="14397" name="Oval 114"/>
          <p:cNvSpPr>
            <a:spLocks noChangeArrowheads="1"/>
          </p:cNvSpPr>
          <p:nvPr/>
        </p:nvSpPr>
        <p:spPr bwMode="auto">
          <a:xfrm>
            <a:off x="5938838" y="3284538"/>
            <a:ext cx="503237" cy="433387"/>
          </a:xfrm>
          <a:prstGeom prst="ellipse">
            <a:avLst/>
          </a:prstGeom>
          <a:solidFill>
            <a:schemeClr val="accent1"/>
          </a:solidFill>
          <a:ln w="9525">
            <a:solidFill>
              <a:schemeClr val="tx1"/>
            </a:solidFill>
            <a:round/>
            <a:headEnd/>
            <a:tailEnd/>
          </a:ln>
        </p:spPr>
        <p:txBody>
          <a:bodyPr wrap="none" anchor="ctr"/>
          <a:lstStyle/>
          <a:p>
            <a:pPr algn="ctr"/>
            <a:r>
              <a:rPr lang="es-MX"/>
              <a:t>5</a:t>
            </a:r>
          </a:p>
        </p:txBody>
      </p:sp>
      <p:sp>
        <p:nvSpPr>
          <p:cNvPr id="14398" name="Oval 115"/>
          <p:cNvSpPr>
            <a:spLocks noChangeArrowheads="1"/>
          </p:cNvSpPr>
          <p:nvPr/>
        </p:nvSpPr>
        <p:spPr bwMode="auto">
          <a:xfrm>
            <a:off x="8243888" y="2563813"/>
            <a:ext cx="503237" cy="433387"/>
          </a:xfrm>
          <a:prstGeom prst="ellipse">
            <a:avLst/>
          </a:prstGeom>
          <a:solidFill>
            <a:schemeClr val="accent1"/>
          </a:solidFill>
          <a:ln w="9525">
            <a:solidFill>
              <a:schemeClr val="tx1"/>
            </a:solidFill>
            <a:round/>
            <a:headEnd/>
            <a:tailEnd/>
          </a:ln>
        </p:spPr>
        <p:txBody>
          <a:bodyPr wrap="none" anchor="ctr"/>
          <a:lstStyle/>
          <a:p>
            <a:pPr algn="ctr"/>
            <a:r>
              <a:rPr lang="es-MX"/>
              <a:t>18</a:t>
            </a:r>
          </a:p>
        </p:txBody>
      </p:sp>
      <p:sp>
        <p:nvSpPr>
          <p:cNvPr id="14399" name="Oval 116"/>
          <p:cNvSpPr>
            <a:spLocks noChangeArrowheads="1"/>
          </p:cNvSpPr>
          <p:nvPr/>
        </p:nvSpPr>
        <p:spPr bwMode="auto">
          <a:xfrm>
            <a:off x="6661150" y="2633663"/>
            <a:ext cx="503238" cy="433387"/>
          </a:xfrm>
          <a:prstGeom prst="ellipse">
            <a:avLst/>
          </a:prstGeom>
          <a:solidFill>
            <a:schemeClr val="accent1"/>
          </a:solidFill>
          <a:ln w="9525">
            <a:solidFill>
              <a:schemeClr val="tx1"/>
            </a:solidFill>
            <a:round/>
            <a:headEnd/>
            <a:tailEnd/>
          </a:ln>
        </p:spPr>
        <p:txBody>
          <a:bodyPr wrap="none" anchor="ctr"/>
          <a:lstStyle/>
          <a:p>
            <a:pPr algn="ctr"/>
            <a:r>
              <a:rPr lang="es-MX"/>
              <a:t>19</a:t>
            </a:r>
          </a:p>
        </p:txBody>
      </p:sp>
      <p:sp>
        <p:nvSpPr>
          <p:cNvPr id="14400" name="Oval 117"/>
          <p:cNvSpPr>
            <a:spLocks noChangeArrowheads="1"/>
          </p:cNvSpPr>
          <p:nvPr/>
        </p:nvSpPr>
        <p:spPr bwMode="auto">
          <a:xfrm>
            <a:off x="7451725" y="1916113"/>
            <a:ext cx="503238" cy="433387"/>
          </a:xfrm>
          <a:prstGeom prst="ellipse">
            <a:avLst/>
          </a:prstGeom>
          <a:solidFill>
            <a:schemeClr val="accent1"/>
          </a:solidFill>
          <a:ln w="9525">
            <a:solidFill>
              <a:schemeClr val="tx1"/>
            </a:solidFill>
            <a:round/>
            <a:headEnd/>
            <a:tailEnd/>
          </a:ln>
        </p:spPr>
        <p:txBody>
          <a:bodyPr wrap="none" anchor="ctr"/>
          <a:lstStyle/>
          <a:p>
            <a:pPr algn="ctr"/>
            <a:r>
              <a:rPr lang="es-MX"/>
              <a:t>24</a:t>
            </a:r>
          </a:p>
        </p:txBody>
      </p:sp>
      <p:sp>
        <p:nvSpPr>
          <p:cNvPr id="14401" name="Line 118"/>
          <p:cNvSpPr>
            <a:spLocks noChangeShapeType="1"/>
          </p:cNvSpPr>
          <p:nvPr/>
        </p:nvSpPr>
        <p:spPr bwMode="auto">
          <a:xfrm flipH="1">
            <a:off x="6946900" y="2203450"/>
            <a:ext cx="647700" cy="504825"/>
          </a:xfrm>
          <a:prstGeom prst="line">
            <a:avLst/>
          </a:prstGeom>
          <a:noFill/>
          <a:ln w="9525">
            <a:solidFill>
              <a:schemeClr val="tx1"/>
            </a:solidFill>
            <a:round/>
            <a:headEnd/>
            <a:tailEnd/>
          </a:ln>
        </p:spPr>
        <p:txBody>
          <a:bodyPr/>
          <a:lstStyle/>
          <a:p>
            <a:endParaRPr lang="es-ES"/>
          </a:p>
        </p:txBody>
      </p:sp>
      <p:sp>
        <p:nvSpPr>
          <p:cNvPr id="14402" name="Line 119"/>
          <p:cNvSpPr>
            <a:spLocks noChangeShapeType="1"/>
          </p:cNvSpPr>
          <p:nvPr/>
        </p:nvSpPr>
        <p:spPr bwMode="auto">
          <a:xfrm>
            <a:off x="7954963" y="2203450"/>
            <a:ext cx="504825" cy="360363"/>
          </a:xfrm>
          <a:prstGeom prst="line">
            <a:avLst/>
          </a:prstGeom>
          <a:noFill/>
          <a:ln w="9525">
            <a:solidFill>
              <a:schemeClr val="tx1"/>
            </a:solidFill>
            <a:round/>
            <a:headEnd/>
            <a:tailEnd/>
          </a:ln>
        </p:spPr>
        <p:txBody>
          <a:bodyPr/>
          <a:lstStyle/>
          <a:p>
            <a:endParaRPr lang="es-ES"/>
          </a:p>
        </p:txBody>
      </p:sp>
      <p:sp>
        <p:nvSpPr>
          <p:cNvPr id="14403" name="Line 120"/>
          <p:cNvSpPr>
            <a:spLocks noChangeShapeType="1"/>
          </p:cNvSpPr>
          <p:nvPr/>
        </p:nvSpPr>
        <p:spPr bwMode="auto">
          <a:xfrm flipH="1">
            <a:off x="6370638" y="2995613"/>
            <a:ext cx="358775" cy="360362"/>
          </a:xfrm>
          <a:prstGeom prst="line">
            <a:avLst/>
          </a:prstGeom>
          <a:noFill/>
          <a:ln w="9525">
            <a:solidFill>
              <a:schemeClr val="tx1"/>
            </a:solidFill>
            <a:round/>
            <a:headEnd/>
            <a:tailEnd/>
          </a:ln>
        </p:spPr>
        <p:txBody>
          <a:bodyPr/>
          <a:lstStyle/>
          <a:p>
            <a:endParaRPr lang="es-ES"/>
          </a:p>
        </p:txBody>
      </p:sp>
      <p:sp>
        <p:nvSpPr>
          <p:cNvPr id="14404" name="Line 121"/>
          <p:cNvSpPr>
            <a:spLocks noChangeShapeType="1"/>
          </p:cNvSpPr>
          <p:nvPr/>
        </p:nvSpPr>
        <p:spPr bwMode="auto">
          <a:xfrm>
            <a:off x="6981825" y="2995613"/>
            <a:ext cx="288925" cy="360362"/>
          </a:xfrm>
          <a:prstGeom prst="line">
            <a:avLst/>
          </a:prstGeom>
          <a:noFill/>
          <a:ln w="9525">
            <a:solidFill>
              <a:schemeClr val="tx1"/>
            </a:solidFill>
            <a:round/>
            <a:headEnd/>
            <a:tailEnd/>
          </a:ln>
        </p:spPr>
        <p:txBody>
          <a:bodyPr/>
          <a:lstStyle/>
          <a:p>
            <a:endParaRPr lang="es-ES"/>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3" name="Rectangle 2"/>
          <p:cNvSpPr>
            <a:spLocks noGrp="1" noChangeArrowheads="1"/>
          </p:cNvSpPr>
          <p:nvPr>
            <p:ph type="title"/>
          </p:nvPr>
        </p:nvSpPr>
        <p:spPr>
          <a:xfrm>
            <a:off x="539552" y="0"/>
            <a:ext cx="7467600" cy="1143000"/>
          </a:xfrm>
        </p:spPr>
        <p:txBody>
          <a:bodyPr/>
          <a:lstStyle/>
          <a:p>
            <a:r>
              <a:rPr lang="es-MX" dirty="0" smtClean="0"/>
              <a:t>Resto</a:t>
            </a:r>
            <a:r>
              <a:rPr lang="es-MX" dirty="0" smtClean="0"/>
              <a:t> </a:t>
            </a:r>
            <a:r>
              <a:rPr lang="es-MX" dirty="0" smtClean="0"/>
              <a:t>(Ejemplo)</a:t>
            </a:r>
          </a:p>
        </p:txBody>
      </p:sp>
      <p:sp>
        <p:nvSpPr>
          <p:cNvPr id="15362" name="5 Marcador de número de diapositiva"/>
          <p:cNvSpPr>
            <a:spLocks noGrp="1"/>
          </p:cNvSpPr>
          <p:nvPr>
            <p:ph type="sldNum" sz="quarter" idx="15"/>
          </p:nvPr>
        </p:nvSpPr>
        <p:spPr>
          <a:noFill/>
        </p:spPr>
        <p:txBody>
          <a:bodyPr/>
          <a:lstStyle/>
          <a:p>
            <a:fld id="{6D32B91B-19EF-453E-8D35-CB4D9A56A90C}" type="slidenum">
              <a:rPr lang="es-MX"/>
              <a:pPr/>
              <a:t>18</a:t>
            </a:fld>
            <a:endParaRPr lang="es-MX"/>
          </a:p>
        </p:txBody>
      </p:sp>
      <p:sp>
        <p:nvSpPr>
          <p:cNvPr id="15364" name="Text Box 4"/>
          <p:cNvSpPr txBox="1">
            <a:spLocks noChangeArrowheads="1"/>
          </p:cNvSpPr>
          <p:nvPr/>
        </p:nvSpPr>
        <p:spPr bwMode="auto">
          <a:xfrm>
            <a:off x="3563938" y="2492375"/>
            <a:ext cx="660400" cy="579438"/>
          </a:xfrm>
          <a:prstGeom prst="rect">
            <a:avLst/>
          </a:prstGeom>
          <a:noFill/>
          <a:ln w="9525">
            <a:noFill/>
            <a:miter lim="800000"/>
            <a:headEnd/>
            <a:tailEnd/>
          </a:ln>
        </p:spPr>
        <p:txBody>
          <a:bodyPr wrap="none">
            <a:spAutoFit/>
          </a:bodyPr>
          <a:lstStyle/>
          <a:p>
            <a:r>
              <a:rPr lang="es-MX" sz="3200"/>
              <a:t>=&gt;</a:t>
            </a:r>
            <a:endParaRPr lang="es-MX"/>
          </a:p>
        </p:txBody>
      </p:sp>
      <p:sp>
        <p:nvSpPr>
          <p:cNvPr id="15365" name="Oval 5"/>
          <p:cNvSpPr>
            <a:spLocks noChangeArrowheads="1"/>
          </p:cNvSpPr>
          <p:nvPr/>
        </p:nvSpPr>
        <p:spPr bwMode="auto">
          <a:xfrm>
            <a:off x="684213" y="3759200"/>
            <a:ext cx="503237" cy="433388"/>
          </a:xfrm>
          <a:prstGeom prst="ellipse">
            <a:avLst/>
          </a:prstGeom>
          <a:solidFill>
            <a:schemeClr val="accent1"/>
          </a:solidFill>
          <a:ln w="9525">
            <a:solidFill>
              <a:schemeClr val="tx1"/>
            </a:solidFill>
            <a:round/>
            <a:headEnd/>
            <a:tailEnd/>
          </a:ln>
        </p:spPr>
        <p:txBody>
          <a:bodyPr wrap="none" anchor="ctr"/>
          <a:lstStyle/>
          <a:p>
            <a:pPr algn="ctr"/>
            <a:r>
              <a:rPr lang="es-MX"/>
              <a:t>5</a:t>
            </a:r>
          </a:p>
        </p:txBody>
      </p:sp>
      <p:sp>
        <p:nvSpPr>
          <p:cNvPr id="15366" name="Oval 6"/>
          <p:cNvSpPr>
            <a:spLocks noChangeArrowheads="1"/>
          </p:cNvSpPr>
          <p:nvPr/>
        </p:nvSpPr>
        <p:spPr bwMode="auto">
          <a:xfrm>
            <a:off x="2916238" y="2924175"/>
            <a:ext cx="503237" cy="433388"/>
          </a:xfrm>
          <a:prstGeom prst="ellipse">
            <a:avLst/>
          </a:prstGeom>
          <a:solidFill>
            <a:schemeClr val="accent1"/>
          </a:solidFill>
          <a:ln w="9525">
            <a:solidFill>
              <a:schemeClr val="tx1"/>
            </a:solidFill>
            <a:round/>
            <a:headEnd/>
            <a:tailEnd/>
          </a:ln>
        </p:spPr>
        <p:txBody>
          <a:bodyPr wrap="none" anchor="ctr"/>
          <a:lstStyle/>
          <a:p>
            <a:pPr algn="ctr"/>
            <a:r>
              <a:rPr lang="es-MX"/>
              <a:t>18</a:t>
            </a:r>
          </a:p>
        </p:txBody>
      </p:sp>
      <p:sp>
        <p:nvSpPr>
          <p:cNvPr id="15367" name="Oval 7"/>
          <p:cNvSpPr>
            <a:spLocks noChangeArrowheads="1"/>
          </p:cNvSpPr>
          <p:nvPr/>
        </p:nvSpPr>
        <p:spPr bwMode="auto">
          <a:xfrm>
            <a:off x="1333500" y="2994025"/>
            <a:ext cx="503238" cy="433388"/>
          </a:xfrm>
          <a:prstGeom prst="ellipse">
            <a:avLst/>
          </a:prstGeom>
          <a:solidFill>
            <a:schemeClr val="accent1"/>
          </a:solidFill>
          <a:ln w="9525">
            <a:solidFill>
              <a:schemeClr val="tx1"/>
            </a:solidFill>
            <a:round/>
            <a:headEnd/>
            <a:tailEnd/>
          </a:ln>
        </p:spPr>
        <p:txBody>
          <a:bodyPr wrap="none" anchor="ctr"/>
          <a:lstStyle/>
          <a:p>
            <a:pPr algn="ctr"/>
            <a:r>
              <a:rPr lang="es-MX"/>
              <a:t>14</a:t>
            </a:r>
          </a:p>
        </p:txBody>
      </p:sp>
      <p:sp>
        <p:nvSpPr>
          <p:cNvPr id="15368" name="Oval 8"/>
          <p:cNvSpPr>
            <a:spLocks noChangeArrowheads="1"/>
          </p:cNvSpPr>
          <p:nvPr/>
        </p:nvSpPr>
        <p:spPr bwMode="auto">
          <a:xfrm>
            <a:off x="2052638" y="2347913"/>
            <a:ext cx="503237" cy="433387"/>
          </a:xfrm>
          <a:prstGeom prst="ellipse">
            <a:avLst/>
          </a:prstGeom>
          <a:solidFill>
            <a:schemeClr val="accent1"/>
          </a:solidFill>
          <a:ln w="9525">
            <a:solidFill>
              <a:schemeClr val="tx1"/>
            </a:solidFill>
            <a:round/>
            <a:headEnd/>
            <a:tailEnd/>
          </a:ln>
        </p:spPr>
        <p:txBody>
          <a:bodyPr wrap="none" anchor="ctr"/>
          <a:lstStyle/>
          <a:p>
            <a:pPr algn="ctr"/>
            <a:r>
              <a:rPr lang="es-MX"/>
              <a:t>19</a:t>
            </a:r>
          </a:p>
        </p:txBody>
      </p:sp>
      <p:sp>
        <p:nvSpPr>
          <p:cNvPr id="15369" name="Line 9"/>
          <p:cNvSpPr>
            <a:spLocks noChangeShapeType="1"/>
          </p:cNvSpPr>
          <p:nvPr/>
        </p:nvSpPr>
        <p:spPr bwMode="auto">
          <a:xfrm flipH="1">
            <a:off x="1619250" y="2636838"/>
            <a:ext cx="504825" cy="431800"/>
          </a:xfrm>
          <a:prstGeom prst="line">
            <a:avLst/>
          </a:prstGeom>
          <a:noFill/>
          <a:ln w="9525">
            <a:solidFill>
              <a:schemeClr val="tx1"/>
            </a:solidFill>
            <a:round/>
            <a:headEnd/>
            <a:tailEnd/>
          </a:ln>
        </p:spPr>
        <p:txBody>
          <a:bodyPr/>
          <a:lstStyle/>
          <a:p>
            <a:endParaRPr lang="es-ES"/>
          </a:p>
        </p:txBody>
      </p:sp>
      <p:sp>
        <p:nvSpPr>
          <p:cNvPr id="15370" name="Line 10"/>
          <p:cNvSpPr>
            <a:spLocks noChangeShapeType="1"/>
          </p:cNvSpPr>
          <p:nvPr/>
        </p:nvSpPr>
        <p:spPr bwMode="auto">
          <a:xfrm>
            <a:off x="2484438" y="2636838"/>
            <a:ext cx="504825" cy="360362"/>
          </a:xfrm>
          <a:prstGeom prst="line">
            <a:avLst/>
          </a:prstGeom>
          <a:noFill/>
          <a:ln w="9525">
            <a:solidFill>
              <a:schemeClr val="tx1"/>
            </a:solidFill>
            <a:round/>
            <a:headEnd/>
            <a:tailEnd/>
          </a:ln>
        </p:spPr>
        <p:txBody>
          <a:bodyPr/>
          <a:lstStyle/>
          <a:p>
            <a:endParaRPr lang="es-ES"/>
          </a:p>
        </p:txBody>
      </p:sp>
      <p:sp>
        <p:nvSpPr>
          <p:cNvPr id="15371" name="Line 11"/>
          <p:cNvSpPr>
            <a:spLocks noChangeShapeType="1"/>
          </p:cNvSpPr>
          <p:nvPr/>
        </p:nvSpPr>
        <p:spPr bwMode="auto">
          <a:xfrm flipH="1">
            <a:off x="1042988" y="3355975"/>
            <a:ext cx="358775" cy="360363"/>
          </a:xfrm>
          <a:prstGeom prst="line">
            <a:avLst/>
          </a:prstGeom>
          <a:noFill/>
          <a:ln w="9525">
            <a:solidFill>
              <a:schemeClr val="tx1"/>
            </a:solidFill>
            <a:round/>
            <a:headEnd/>
            <a:tailEnd/>
          </a:ln>
        </p:spPr>
        <p:txBody>
          <a:bodyPr/>
          <a:lstStyle/>
          <a:p>
            <a:endParaRPr lang="es-ES"/>
          </a:p>
        </p:txBody>
      </p:sp>
      <p:sp>
        <p:nvSpPr>
          <p:cNvPr id="15372" name="Text Box 12"/>
          <p:cNvSpPr txBox="1">
            <a:spLocks noChangeArrowheads="1"/>
          </p:cNvSpPr>
          <p:nvPr/>
        </p:nvSpPr>
        <p:spPr bwMode="auto">
          <a:xfrm>
            <a:off x="1331913" y="1557338"/>
            <a:ext cx="1851025" cy="396875"/>
          </a:xfrm>
          <a:prstGeom prst="rect">
            <a:avLst/>
          </a:prstGeom>
          <a:noFill/>
          <a:ln w="9525">
            <a:noFill/>
            <a:miter lim="800000"/>
            <a:headEnd/>
            <a:tailEnd/>
          </a:ln>
        </p:spPr>
        <p:txBody>
          <a:bodyPr wrap="none">
            <a:spAutoFit/>
          </a:bodyPr>
          <a:lstStyle/>
          <a:p>
            <a:r>
              <a:rPr lang="es-MX"/>
              <a:t>Eliminamos 19</a:t>
            </a:r>
          </a:p>
        </p:txBody>
      </p:sp>
      <p:sp>
        <p:nvSpPr>
          <p:cNvPr id="15373" name="Text Box 21"/>
          <p:cNvSpPr txBox="1">
            <a:spLocks noChangeArrowheads="1"/>
          </p:cNvSpPr>
          <p:nvPr/>
        </p:nvSpPr>
        <p:spPr bwMode="auto">
          <a:xfrm>
            <a:off x="6372225" y="2492375"/>
            <a:ext cx="660400" cy="579438"/>
          </a:xfrm>
          <a:prstGeom prst="rect">
            <a:avLst/>
          </a:prstGeom>
          <a:noFill/>
          <a:ln w="9525">
            <a:noFill/>
            <a:miter lim="800000"/>
            <a:headEnd/>
            <a:tailEnd/>
          </a:ln>
        </p:spPr>
        <p:txBody>
          <a:bodyPr wrap="none">
            <a:spAutoFit/>
          </a:bodyPr>
          <a:lstStyle/>
          <a:p>
            <a:r>
              <a:rPr lang="es-MX" sz="3200"/>
              <a:t>=&gt;</a:t>
            </a:r>
            <a:endParaRPr lang="es-MX"/>
          </a:p>
        </p:txBody>
      </p:sp>
      <p:sp>
        <p:nvSpPr>
          <p:cNvPr id="15374" name="Oval 23"/>
          <p:cNvSpPr>
            <a:spLocks noChangeArrowheads="1"/>
          </p:cNvSpPr>
          <p:nvPr/>
        </p:nvSpPr>
        <p:spPr bwMode="auto">
          <a:xfrm>
            <a:off x="5794375" y="3070225"/>
            <a:ext cx="503238" cy="433388"/>
          </a:xfrm>
          <a:prstGeom prst="ellipse">
            <a:avLst/>
          </a:prstGeom>
          <a:solidFill>
            <a:schemeClr val="accent1"/>
          </a:solidFill>
          <a:ln w="9525">
            <a:solidFill>
              <a:schemeClr val="tx1"/>
            </a:solidFill>
            <a:round/>
            <a:headEnd/>
            <a:tailEnd/>
          </a:ln>
        </p:spPr>
        <p:txBody>
          <a:bodyPr wrap="none" anchor="ctr"/>
          <a:lstStyle/>
          <a:p>
            <a:pPr algn="ctr"/>
            <a:r>
              <a:rPr lang="es-MX"/>
              <a:t>18</a:t>
            </a:r>
          </a:p>
        </p:txBody>
      </p:sp>
      <p:sp>
        <p:nvSpPr>
          <p:cNvPr id="15375" name="Oval 24"/>
          <p:cNvSpPr>
            <a:spLocks noChangeArrowheads="1"/>
          </p:cNvSpPr>
          <p:nvPr/>
        </p:nvSpPr>
        <p:spPr bwMode="auto">
          <a:xfrm>
            <a:off x="4211638" y="3140075"/>
            <a:ext cx="503237" cy="433388"/>
          </a:xfrm>
          <a:prstGeom prst="ellipse">
            <a:avLst/>
          </a:prstGeom>
          <a:solidFill>
            <a:schemeClr val="accent1"/>
          </a:solidFill>
          <a:ln w="9525">
            <a:solidFill>
              <a:schemeClr val="tx1"/>
            </a:solidFill>
            <a:round/>
            <a:headEnd/>
            <a:tailEnd/>
          </a:ln>
        </p:spPr>
        <p:txBody>
          <a:bodyPr wrap="none" anchor="ctr"/>
          <a:lstStyle/>
          <a:p>
            <a:pPr algn="ctr"/>
            <a:r>
              <a:rPr lang="es-MX"/>
              <a:t>14</a:t>
            </a:r>
          </a:p>
        </p:txBody>
      </p:sp>
      <p:sp>
        <p:nvSpPr>
          <p:cNvPr id="15376" name="Oval 25"/>
          <p:cNvSpPr>
            <a:spLocks noChangeArrowheads="1"/>
          </p:cNvSpPr>
          <p:nvPr/>
        </p:nvSpPr>
        <p:spPr bwMode="auto">
          <a:xfrm>
            <a:off x="4930775" y="2493963"/>
            <a:ext cx="503238" cy="433387"/>
          </a:xfrm>
          <a:prstGeom prst="ellipse">
            <a:avLst/>
          </a:prstGeom>
          <a:solidFill>
            <a:schemeClr val="accent1"/>
          </a:solidFill>
          <a:ln w="9525">
            <a:solidFill>
              <a:schemeClr val="tx1"/>
            </a:solidFill>
            <a:round/>
            <a:headEnd/>
            <a:tailEnd/>
          </a:ln>
        </p:spPr>
        <p:txBody>
          <a:bodyPr wrap="none" anchor="ctr"/>
          <a:lstStyle/>
          <a:p>
            <a:pPr algn="ctr"/>
            <a:r>
              <a:rPr lang="es-MX"/>
              <a:t>5</a:t>
            </a:r>
          </a:p>
        </p:txBody>
      </p:sp>
      <p:sp>
        <p:nvSpPr>
          <p:cNvPr id="15377" name="Line 26"/>
          <p:cNvSpPr>
            <a:spLocks noChangeShapeType="1"/>
          </p:cNvSpPr>
          <p:nvPr/>
        </p:nvSpPr>
        <p:spPr bwMode="auto">
          <a:xfrm flipH="1">
            <a:off x="4497388" y="2782888"/>
            <a:ext cx="504825" cy="431800"/>
          </a:xfrm>
          <a:prstGeom prst="line">
            <a:avLst/>
          </a:prstGeom>
          <a:noFill/>
          <a:ln w="9525">
            <a:solidFill>
              <a:schemeClr val="tx1"/>
            </a:solidFill>
            <a:round/>
            <a:headEnd/>
            <a:tailEnd/>
          </a:ln>
        </p:spPr>
        <p:txBody>
          <a:bodyPr/>
          <a:lstStyle/>
          <a:p>
            <a:endParaRPr lang="es-ES"/>
          </a:p>
        </p:txBody>
      </p:sp>
      <p:sp>
        <p:nvSpPr>
          <p:cNvPr id="15378" name="Line 27"/>
          <p:cNvSpPr>
            <a:spLocks noChangeShapeType="1"/>
          </p:cNvSpPr>
          <p:nvPr/>
        </p:nvSpPr>
        <p:spPr bwMode="auto">
          <a:xfrm>
            <a:off x="5362575" y="2782888"/>
            <a:ext cx="504825" cy="360362"/>
          </a:xfrm>
          <a:prstGeom prst="line">
            <a:avLst/>
          </a:prstGeom>
          <a:noFill/>
          <a:ln w="9525">
            <a:solidFill>
              <a:schemeClr val="tx1"/>
            </a:solidFill>
            <a:round/>
            <a:headEnd/>
            <a:tailEnd/>
          </a:ln>
        </p:spPr>
        <p:txBody>
          <a:bodyPr/>
          <a:lstStyle/>
          <a:p>
            <a:endParaRPr lang="es-ES"/>
          </a:p>
        </p:txBody>
      </p:sp>
      <p:grpSp>
        <p:nvGrpSpPr>
          <p:cNvPr id="2" name="Group 29"/>
          <p:cNvGrpSpPr>
            <a:grpSpLocks/>
          </p:cNvGrpSpPr>
          <p:nvPr/>
        </p:nvGrpSpPr>
        <p:grpSpPr bwMode="auto">
          <a:xfrm>
            <a:off x="2195513" y="2349500"/>
            <a:ext cx="360362" cy="431800"/>
            <a:chOff x="1429" y="1480"/>
            <a:chExt cx="272" cy="453"/>
          </a:xfrm>
        </p:grpSpPr>
        <p:sp>
          <p:nvSpPr>
            <p:cNvPr id="15412" name="Line 30"/>
            <p:cNvSpPr>
              <a:spLocks noChangeShapeType="1"/>
            </p:cNvSpPr>
            <p:nvPr/>
          </p:nvSpPr>
          <p:spPr bwMode="auto">
            <a:xfrm flipH="1">
              <a:off x="1429" y="1480"/>
              <a:ext cx="272" cy="453"/>
            </a:xfrm>
            <a:prstGeom prst="line">
              <a:avLst/>
            </a:prstGeom>
            <a:noFill/>
            <a:ln w="9525">
              <a:solidFill>
                <a:schemeClr val="tx1"/>
              </a:solidFill>
              <a:round/>
              <a:headEnd/>
              <a:tailEnd/>
            </a:ln>
          </p:spPr>
          <p:txBody>
            <a:bodyPr/>
            <a:lstStyle/>
            <a:p>
              <a:endParaRPr lang="es-ES"/>
            </a:p>
          </p:txBody>
        </p:sp>
        <p:sp>
          <p:nvSpPr>
            <p:cNvPr id="15413" name="Line 31"/>
            <p:cNvSpPr>
              <a:spLocks noChangeShapeType="1"/>
            </p:cNvSpPr>
            <p:nvPr/>
          </p:nvSpPr>
          <p:spPr bwMode="auto">
            <a:xfrm>
              <a:off x="1429" y="1480"/>
              <a:ext cx="226" cy="408"/>
            </a:xfrm>
            <a:prstGeom prst="line">
              <a:avLst/>
            </a:prstGeom>
            <a:noFill/>
            <a:ln w="9525">
              <a:solidFill>
                <a:schemeClr val="tx1"/>
              </a:solidFill>
              <a:round/>
              <a:headEnd/>
              <a:tailEnd/>
            </a:ln>
          </p:spPr>
          <p:txBody>
            <a:bodyPr/>
            <a:lstStyle/>
            <a:p>
              <a:endParaRPr lang="es-ES"/>
            </a:p>
          </p:txBody>
        </p:sp>
      </p:grpSp>
      <p:sp>
        <p:nvSpPr>
          <p:cNvPr id="15380" name="Line 32"/>
          <p:cNvSpPr>
            <a:spLocks noChangeShapeType="1"/>
          </p:cNvSpPr>
          <p:nvPr/>
        </p:nvSpPr>
        <p:spPr bwMode="auto">
          <a:xfrm flipV="1">
            <a:off x="1187450" y="2492375"/>
            <a:ext cx="720725" cy="73025"/>
          </a:xfrm>
          <a:prstGeom prst="line">
            <a:avLst/>
          </a:prstGeom>
          <a:noFill/>
          <a:ln w="9525">
            <a:solidFill>
              <a:schemeClr val="tx1"/>
            </a:solidFill>
            <a:round/>
            <a:headEnd/>
            <a:tailEnd type="triangle" w="med" len="med"/>
          </a:ln>
        </p:spPr>
        <p:txBody>
          <a:bodyPr/>
          <a:lstStyle/>
          <a:p>
            <a:endParaRPr lang="es-ES"/>
          </a:p>
        </p:txBody>
      </p:sp>
      <p:sp>
        <p:nvSpPr>
          <p:cNvPr id="15381" name="Line 33"/>
          <p:cNvSpPr>
            <a:spLocks noChangeShapeType="1"/>
          </p:cNvSpPr>
          <p:nvPr/>
        </p:nvSpPr>
        <p:spPr bwMode="auto">
          <a:xfrm flipH="1">
            <a:off x="827088" y="2565400"/>
            <a:ext cx="360362" cy="1150938"/>
          </a:xfrm>
          <a:prstGeom prst="line">
            <a:avLst/>
          </a:prstGeom>
          <a:noFill/>
          <a:ln w="9525">
            <a:solidFill>
              <a:schemeClr val="tx1"/>
            </a:solidFill>
            <a:round/>
            <a:headEnd/>
            <a:tailEnd/>
          </a:ln>
        </p:spPr>
        <p:txBody>
          <a:bodyPr/>
          <a:lstStyle/>
          <a:p>
            <a:endParaRPr lang="es-ES"/>
          </a:p>
        </p:txBody>
      </p:sp>
      <p:sp>
        <p:nvSpPr>
          <p:cNvPr id="15382" name="Text Box 34"/>
          <p:cNvSpPr txBox="1">
            <a:spLocks noChangeArrowheads="1"/>
          </p:cNvSpPr>
          <p:nvPr/>
        </p:nvSpPr>
        <p:spPr bwMode="auto">
          <a:xfrm>
            <a:off x="4281488" y="1557338"/>
            <a:ext cx="1708150" cy="701675"/>
          </a:xfrm>
          <a:prstGeom prst="rect">
            <a:avLst/>
          </a:prstGeom>
          <a:noFill/>
          <a:ln w="9525">
            <a:noFill/>
            <a:miter lim="800000"/>
            <a:headEnd/>
            <a:tailEnd/>
          </a:ln>
        </p:spPr>
        <p:txBody>
          <a:bodyPr wrap="none">
            <a:spAutoFit/>
          </a:bodyPr>
          <a:lstStyle/>
          <a:p>
            <a:r>
              <a:rPr lang="es-MX"/>
              <a:t>Comparamos</a:t>
            </a:r>
          </a:p>
          <a:p>
            <a:r>
              <a:rPr lang="es-MX"/>
              <a:t> si el 5 &gt; 14</a:t>
            </a:r>
          </a:p>
        </p:txBody>
      </p:sp>
      <p:sp>
        <p:nvSpPr>
          <p:cNvPr id="15383" name="Oval 37"/>
          <p:cNvSpPr>
            <a:spLocks noChangeArrowheads="1"/>
          </p:cNvSpPr>
          <p:nvPr/>
        </p:nvSpPr>
        <p:spPr bwMode="auto">
          <a:xfrm>
            <a:off x="8447088" y="3143250"/>
            <a:ext cx="503237" cy="433388"/>
          </a:xfrm>
          <a:prstGeom prst="ellipse">
            <a:avLst/>
          </a:prstGeom>
          <a:solidFill>
            <a:schemeClr val="accent1"/>
          </a:solidFill>
          <a:ln w="9525">
            <a:solidFill>
              <a:schemeClr val="tx1"/>
            </a:solidFill>
            <a:round/>
            <a:headEnd/>
            <a:tailEnd/>
          </a:ln>
        </p:spPr>
        <p:txBody>
          <a:bodyPr wrap="none" anchor="ctr"/>
          <a:lstStyle/>
          <a:p>
            <a:pPr algn="ctr"/>
            <a:r>
              <a:rPr lang="es-MX"/>
              <a:t>18</a:t>
            </a:r>
          </a:p>
        </p:txBody>
      </p:sp>
      <p:sp>
        <p:nvSpPr>
          <p:cNvPr id="15384" name="Oval 38"/>
          <p:cNvSpPr>
            <a:spLocks noChangeArrowheads="1"/>
          </p:cNvSpPr>
          <p:nvPr/>
        </p:nvSpPr>
        <p:spPr bwMode="auto">
          <a:xfrm>
            <a:off x="6864350" y="3213100"/>
            <a:ext cx="503238" cy="433388"/>
          </a:xfrm>
          <a:prstGeom prst="ellipse">
            <a:avLst/>
          </a:prstGeom>
          <a:solidFill>
            <a:schemeClr val="accent1"/>
          </a:solidFill>
          <a:ln w="9525">
            <a:solidFill>
              <a:schemeClr val="tx1"/>
            </a:solidFill>
            <a:round/>
            <a:headEnd/>
            <a:tailEnd/>
          </a:ln>
        </p:spPr>
        <p:txBody>
          <a:bodyPr wrap="none" anchor="ctr"/>
          <a:lstStyle/>
          <a:p>
            <a:pPr algn="ctr"/>
            <a:r>
              <a:rPr lang="es-MX"/>
              <a:t>14</a:t>
            </a:r>
          </a:p>
        </p:txBody>
      </p:sp>
      <p:sp>
        <p:nvSpPr>
          <p:cNvPr id="15385" name="Oval 39"/>
          <p:cNvSpPr>
            <a:spLocks noChangeArrowheads="1"/>
          </p:cNvSpPr>
          <p:nvPr/>
        </p:nvSpPr>
        <p:spPr bwMode="auto">
          <a:xfrm>
            <a:off x="7583488" y="2566988"/>
            <a:ext cx="503237" cy="433387"/>
          </a:xfrm>
          <a:prstGeom prst="ellipse">
            <a:avLst/>
          </a:prstGeom>
          <a:solidFill>
            <a:schemeClr val="accent1"/>
          </a:solidFill>
          <a:ln w="9525">
            <a:solidFill>
              <a:schemeClr val="tx1"/>
            </a:solidFill>
            <a:round/>
            <a:headEnd/>
            <a:tailEnd/>
          </a:ln>
        </p:spPr>
        <p:txBody>
          <a:bodyPr wrap="none" anchor="ctr"/>
          <a:lstStyle/>
          <a:p>
            <a:pPr algn="ctr"/>
            <a:r>
              <a:rPr lang="es-MX"/>
              <a:t>5</a:t>
            </a:r>
          </a:p>
        </p:txBody>
      </p:sp>
      <p:sp>
        <p:nvSpPr>
          <p:cNvPr id="15386" name="Line 40"/>
          <p:cNvSpPr>
            <a:spLocks noChangeShapeType="1"/>
          </p:cNvSpPr>
          <p:nvPr/>
        </p:nvSpPr>
        <p:spPr bwMode="auto">
          <a:xfrm flipH="1">
            <a:off x="7150100" y="2855913"/>
            <a:ext cx="504825" cy="431800"/>
          </a:xfrm>
          <a:prstGeom prst="line">
            <a:avLst/>
          </a:prstGeom>
          <a:noFill/>
          <a:ln w="9525">
            <a:solidFill>
              <a:schemeClr val="tx1"/>
            </a:solidFill>
            <a:round/>
            <a:headEnd/>
            <a:tailEnd/>
          </a:ln>
        </p:spPr>
        <p:txBody>
          <a:bodyPr/>
          <a:lstStyle/>
          <a:p>
            <a:endParaRPr lang="es-ES"/>
          </a:p>
        </p:txBody>
      </p:sp>
      <p:sp>
        <p:nvSpPr>
          <p:cNvPr id="15387" name="Line 41"/>
          <p:cNvSpPr>
            <a:spLocks noChangeShapeType="1"/>
          </p:cNvSpPr>
          <p:nvPr/>
        </p:nvSpPr>
        <p:spPr bwMode="auto">
          <a:xfrm>
            <a:off x="8015288" y="2855913"/>
            <a:ext cx="504825" cy="360362"/>
          </a:xfrm>
          <a:prstGeom prst="line">
            <a:avLst/>
          </a:prstGeom>
          <a:noFill/>
          <a:ln w="9525">
            <a:solidFill>
              <a:schemeClr val="tx1"/>
            </a:solidFill>
            <a:round/>
            <a:headEnd/>
            <a:tailEnd/>
          </a:ln>
        </p:spPr>
        <p:txBody>
          <a:bodyPr/>
          <a:lstStyle/>
          <a:p>
            <a:endParaRPr lang="es-ES"/>
          </a:p>
        </p:txBody>
      </p:sp>
      <p:sp>
        <p:nvSpPr>
          <p:cNvPr id="15388" name="Text Box 50"/>
          <p:cNvSpPr txBox="1">
            <a:spLocks noChangeArrowheads="1"/>
          </p:cNvSpPr>
          <p:nvPr/>
        </p:nvSpPr>
        <p:spPr bwMode="auto">
          <a:xfrm>
            <a:off x="6659563" y="1773238"/>
            <a:ext cx="1708150" cy="701675"/>
          </a:xfrm>
          <a:prstGeom prst="rect">
            <a:avLst/>
          </a:prstGeom>
          <a:noFill/>
          <a:ln w="9525">
            <a:noFill/>
            <a:miter lim="800000"/>
            <a:headEnd/>
            <a:tailEnd/>
          </a:ln>
        </p:spPr>
        <p:txBody>
          <a:bodyPr wrap="none">
            <a:spAutoFit/>
          </a:bodyPr>
          <a:lstStyle/>
          <a:p>
            <a:r>
              <a:rPr lang="es-MX"/>
              <a:t>Comparamos</a:t>
            </a:r>
          </a:p>
          <a:p>
            <a:r>
              <a:rPr lang="es-MX"/>
              <a:t> si el 14 &gt; 18</a:t>
            </a:r>
          </a:p>
        </p:txBody>
      </p:sp>
      <p:sp>
        <p:nvSpPr>
          <p:cNvPr id="15389" name="Line 51"/>
          <p:cNvSpPr>
            <a:spLocks noChangeShapeType="1"/>
          </p:cNvSpPr>
          <p:nvPr/>
        </p:nvSpPr>
        <p:spPr bwMode="auto">
          <a:xfrm flipH="1" flipV="1">
            <a:off x="8172450" y="2709863"/>
            <a:ext cx="503238" cy="288925"/>
          </a:xfrm>
          <a:prstGeom prst="line">
            <a:avLst/>
          </a:prstGeom>
          <a:noFill/>
          <a:ln w="9525">
            <a:solidFill>
              <a:schemeClr val="tx1"/>
            </a:solidFill>
            <a:round/>
            <a:headEnd/>
            <a:tailEnd type="triangle" w="med" len="med"/>
          </a:ln>
        </p:spPr>
        <p:txBody>
          <a:bodyPr/>
          <a:lstStyle/>
          <a:p>
            <a:endParaRPr lang="es-ES"/>
          </a:p>
        </p:txBody>
      </p:sp>
      <p:sp>
        <p:nvSpPr>
          <p:cNvPr id="15390" name="Oval 53"/>
          <p:cNvSpPr>
            <a:spLocks noChangeArrowheads="1"/>
          </p:cNvSpPr>
          <p:nvPr/>
        </p:nvSpPr>
        <p:spPr bwMode="auto">
          <a:xfrm>
            <a:off x="2195513" y="5876925"/>
            <a:ext cx="503237" cy="433388"/>
          </a:xfrm>
          <a:prstGeom prst="ellipse">
            <a:avLst/>
          </a:prstGeom>
          <a:solidFill>
            <a:schemeClr val="accent1"/>
          </a:solidFill>
          <a:ln w="9525">
            <a:solidFill>
              <a:schemeClr val="tx1"/>
            </a:solidFill>
            <a:round/>
            <a:headEnd/>
            <a:tailEnd/>
          </a:ln>
        </p:spPr>
        <p:txBody>
          <a:bodyPr wrap="none" anchor="ctr"/>
          <a:lstStyle/>
          <a:p>
            <a:pPr algn="ctr"/>
            <a:r>
              <a:rPr lang="es-MX"/>
              <a:t>5</a:t>
            </a:r>
          </a:p>
        </p:txBody>
      </p:sp>
      <p:sp>
        <p:nvSpPr>
          <p:cNvPr id="15391" name="Oval 54"/>
          <p:cNvSpPr>
            <a:spLocks noChangeArrowheads="1"/>
          </p:cNvSpPr>
          <p:nvPr/>
        </p:nvSpPr>
        <p:spPr bwMode="auto">
          <a:xfrm>
            <a:off x="612775" y="5946775"/>
            <a:ext cx="503238" cy="433388"/>
          </a:xfrm>
          <a:prstGeom prst="ellipse">
            <a:avLst/>
          </a:prstGeom>
          <a:solidFill>
            <a:schemeClr val="accent1"/>
          </a:solidFill>
          <a:ln w="9525">
            <a:solidFill>
              <a:schemeClr val="tx1"/>
            </a:solidFill>
            <a:round/>
            <a:headEnd/>
            <a:tailEnd/>
          </a:ln>
        </p:spPr>
        <p:txBody>
          <a:bodyPr wrap="none" anchor="ctr"/>
          <a:lstStyle/>
          <a:p>
            <a:pPr algn="ctr"/>
            <a:r>
              <a:rPr lang="es-MX"/>
              <a:t>14</a:t>
            </a:r>
          </a:p>
        </p:txBody>
      </p:sp>
      <p:sp>
        <p:nvSpPr>
          <p:cNvPr id="15392" name="Oval 55"/>
          <p:cNvSpPr>
            <a:spLocks noChangeArrowheads="1"/>
          </p:cNvSpPr>
          <p:nvPr/>
        </p:nvSpPr>
        <p:spPr bwMode="auto">
          <a:xfrm>
            <a:off x="1331913" y="5300663"/>
            <a:ext cx="503237" cy="433387"/>
          </a:xfrm>
          <a:prstGeom prst="ellipse">
            <a:avLst/>
          </a:prstGeom>
          <a:solidFill>
            <a:schemeClr val="accent1"/>
          </a:solidFill>
          <a:ln w="9525">
            <a:solidFill>
              <a:schemeClr val="tx1"/>
            </a:solidFill>
            <a:round/>
            <a:headEnd/>
            <a:tailEnd/>
          </a:ln>
        </p:spPr>
        <p:txBody>
          <a:bodyPr wrap="none" anchor="ctr"/>
          <a:lstStyle/>
          <a:p>
            <a:pPr algn="ctr"/>
            <a:r>
              <a:rPr lang="es-MX"/>
              <a:t>18</a:t>
            </a:r>
          </a:p>
        </p:txBody>
      </p:sp>
      <p:sp>
        <p:nvSpPr>
          <p:cNvPr id="15393" name="Line 56"/>
          <p:cNvSpPr>
            <a:spLocks noChangeShapeType="1"/>
          </p:cNvSpPr>
          <p:nvPr/>
        </p:nvSpPr>
        <p:spPr bwMode="auto">
          <a:xfrm flipH="1">
            <a:off x="898525" y="5589588"/>
            <a:ext cx="504825" cy="431800"/>
          </a:xfrm>
          <a:prstGeom prst="line">
            <a:avLst/>
          </a:prstGeom>
          <a:noFill/>
          <a:ln w="9525">
            <a:solidFill>
              <a:schemeClr val="tx1"/>
            </a:solidFill>
            <a:round/>
            <a:headEnd/>
            <a:tailEnd/>
          </a:ln>
        </p:spPr>
        <p:txBody>
          <a:bodyPr/>
          <a:lstStyle/>
          <a:p>
            <a:endParaRPr lang="es-ES"/>
          </a:p>
        </p:txBody>
      </p:sp>
      <p:sp>
        <p:nvSpPr>
          <p:cNvPr id="15394" name="Line 57"/>
          <p:cNvSpPr>
            <a:spLocks noChangeShapeType="1"/>
          </p:cNvSpPr>
          <p:nvPr/>
        </p:nvSpPr>
        <p:spPr bwMode="auto">
          <a:xfrm>
            <a:off x="1763713" y="5589588"/>
            <a:ext cx="504825" cy="360362"/>
          </a:xfrm>
          <a:prstGeom prst="line">
            <a:avLst/>
          </a:prstGeom>
          <a:noFill/>
          <a:ln w="9525">
            <a:solidFill>
              <a:schemeClr val="tx1"/>
            </a:solidFill>
            <a:round/>
            <a:headEnd/>
            <a:tailEnd/>
          </a:ln>
        </p:spPr>
        <p:txBody>
          <a:bodyPr/>
          <a:lstStyle/>
          <a:p>
            <a:endParaRPr lang="es-ES"/>
          </a:p>
        </p:txBody>
      </p:sp>
      <p:sp>
        <p:nvSpPr>
          <p:cNvPr id="15395" name="Text Box 59"/>
          <p:cNvSpPr txBox="1">
            <a:spLocks noChangeArrowheads="1"/>
          </p:cNvSpPr>
          <p:nvPr/>
        </p:nvSpPr>
        <p:spPr bwMode="auto">
          <a:xfrm>
            <a:off x="250825" y="5300663"/>
            <a:ext cx="660400" cy="579437"/>
          </a:xfrm>
          <a:prstGeom prst="rect">
            <a:avLst/>
          </a:prstGeom>
          <a:noFill/>
          <a:ln w="9525">
            <a:noFill/>
            <a:miter lim="800000"/>
            <a:headEnd/>
            <a:tailEnd/>
          </a:ln>
        </p:spPr>
        <p:txBody>
          <a:bodyPr wrap="none">
            <a:spAutoFit/>
          </a:bodyPr>
          <a:lstStyle/>
          <a:p>
            <a:r>
              <a:rPr lang="es-MX" sz="3200"/>
              <a:t>=&gt;</a:t>
            </a:r>
            <a:endParaRPr lang="es-MX"/>
          </a:p>
        </p:txBody>
      </p:sp>
      <p:sp>
        <p:nvSpPr>
          <p:cNvPr id="15396" name="Text Box 60"/>
          <p:cNvSpPr txBox="1">
            <a:spLocks noChangeArrowheads="1"/>
          </p:cNvSpPr>
          <p:nvPr/>
        </p:nvSpPr>
        <p:spPr bwMode="auto">
          <a:xfrm>
            <a:off x="3348038" y="4652963"/>
            <a:ext cx="1851025" cy="396875"/>
          </a:xfrm>
          <a:prstGeom prst="rect">
            <a:avLst/>
          </a:prstGeom>
          <a:noFill/>
          <a:ln w="9525">
            <a:noFill/>
            <a:miter lim="800000"/>
            <a:headEnd/>
            <a:tailEnd/>
          </a:ln>
        </p:spPr>
        <p:txBody>
          <a:bodyPr wrap="none">
            <a:spAutoFit/>
          </a:bodyPr>
          <a:lstStyle/>
          <a:p>
            <a:r>
              <a:rPr lang="es-MX"/>
              <a:t>Eliminamos 18</a:t>
            </a:r>
          </a:p>
        </p:txBody>
      </p:sp>
      <p:sp>
        <p:nvSpPr>
          <p:cNvPr id="15397" name="Oval 61"/>
          <p:cNvSpPr>
            <a:spLocks noChangeArrowheads="1"/>
          </p:cNvSpPr>
          <p:nvPr/>
        </p:nvSpPr>
        <p:spPr bwMode="auto">
          <a:xfrm>
            <a:off x="4716463" y="5734050"/>
            <a:ext cx="503237" cy="433388"/>
          </a:xfrm>
          <a:prstGeom prst="ellipse">
            <a:avLst/>
          </a:prstGeom>
          <a:solidFill>
            <a:schemeClr val="accent1"/>
          </a:solidFill>
          <a:ln w="9525">
            <a:solidFill>
              <a:schemeClr val="tx1"/>
            </a:solidFill>
            <a:round/>
            <a:headEnd/>
            <a:tailEnd/>
          </a:ln>
        </p:spPr>
        <p:txBody>
          <a:bodyPr wrap="none" anchor="ctr"/>
          <a:lstStyle/>
          <a:p>
            <a:pPr algn="ctr"/>
            <a:r>
              <a:rPr lang="es-MX"/>
              <a:t>5</a:t>
            </a:r>
          </a:p>
        </p:txBody>
      </p:sp>
      <p:sp>
        <p:nvSpPr>
          <p:cNvPr id="15398" name="Oval 62"/>
          <p:cNvSpPr>
            <a:spLocks noChangeArrowheads="1"/>
          </p:cNvSpPr>
          <p:nvPr/>
        </p:nvSpPr>
        <p:spPr bwMode="auto">
          <a:xfrm>
            <a:off x="3133725" y="5803900"/>
            <a:ext cx="503238" cy="433388"/>
          </a:xfrm>
          <a:prstGeom prst="ellipse">
            <a:avLst/>
          </a:prstGeom>
          <a:solidFill>
            <a:schemeClr val="accent1"/>
          </a:solidFill>
          <a:ln w="9525">
            <a:solidFill>
              <a:schemeClr val="tx1"/>
            </a:solidFill>
            <a:round/>
            <a:headEnd/>
            <a:tailEnd/>
          </a:ln>
        </p:spPr>
        <p:txBody>
          <a:bodyPr wrap="none" anchor="ctr"/>
          <a:lstStyle/>
          <a:p>
            <a:pPr algn="ctr"/>
            <a:r>
              <a:rPr lang="es-MX"/>
              <a:t>14</a:t>
            </a:r>
          </a:p>
        </p:txBody>
      </p:sp>
      <p:sp>
        <p:nvSpPr>
          <p:cNvPr id="15399" name="Oval 63"/>
          <p:cNvSpPr>
            <a:spLocks noChangeArrowheads="1"/>
          </p:cNvSpPr>
          <p:nvPr/>
        </p:nvSpPr>
        <p:spPr bwMode="auto">
          <a:xfrm>
            <a:off x="3852863" y="5157788"/>
            <a:ext cx="503237" cy="433387"/>
          </a:xfrm>
          <a:prstGeom prst="ellipse">
            <a:avLst/>
          </a:prstGeom>
          <a:solidFill>
            <a:schemeClr val="accent1"/>
          </a:solidFill>
          <a:ln w="9525">
            <a:solidFill>
              <a:schemeClr val="tx1"/>
            </a:solidFill>
            <a:round/>
            <a:headEnd/>
            <a:tailEnd/>
          </a:ln>
        </p:spPr>
        <p:txBody>
          <a:bodyPr wrap="none" anchor="ctr"/>
          <a:lstStyle/>
          <a:p>
            <a:pPr algn="ctr"/>
            <a:r>
              <a:rPr lang="es-MX"/>
              <a:t>18</a:t>
            </a:r>
          </a:p>
        </p:txBody>
      </p:sp>
      <p:sp>
        <p:nvSpPr>
          <p:cNvPr id="15400" name="Line 64"/>
          <p:cNvSpPr>
            <a:spLocks noChangeShapeType="1"/>
          </p:cNvSpPr>
          <p:nvPr/>
        </p:nvSpPr>
        <p:spPr bwMode="auto">
          <a:xfrm flipH="1">
            <a:off x="3419475" y="5446713"/>
            <a:ext cx="504825" cy="431800"/>
          </a:xfrm>
          <a:prstGeom prst="line">
            <a:avLst/>
          </a:prstGeom>
          <a:noFill/>
          <a:ln w="9525">
            <a:solidFill>
              <a:schemeClr val="tx1"/>
            </a:solidFill>
            <a:round/>
            <a:headEnd/>
            <a:tailEnd/>
          </a:ln>
        </p:spPr>
        <p:txBody>
          <a:bodyPr/>
          <a:lstStyle/>
          <a:p>
            <a:endParaRPr lang="es-ES"/>
          </a:p>
        </p:txBody>
      </p:sp>
      <p:sp>
        <p:nvSpPr>
          <p:cNvPr id="15401" name="Line 65"/>
          <p:cNvSpPr>
            <a:spLocks noChangeShapeType="1"/>
          </p:cNvSpPr>
          <p:nvPr/>
        </p:nvSpPr>
        <p:spPr bwMode="auto">
          <a:xfrm>
            <a:off x="4284663" y="5446713"/>
            <a:ext cx="504825" cy="360362"/>
          </a:xfrm>
          <a:prstGeom prst="line">
            <a:avLst/>
          </a:prstGeom>
          <a:noFill/>
          <a:ln w="9525">
            <a:solidFill>
              <a:schemeClr val="tx1"/>
            </a:solidFill>
            <a:round/>
            <a:headEnd/>
            <a:tailEnd/>
          </a:ln>
        </p:spPr>
        <p:txBody>
          <a:bodyPr/>
          <a:lstStyle/>
          <a:p>
            <a:endParaRPr lang="es-ES"/>
          </a:p>
        </p:txBody>
      </p:sp>
      <p:sp>
        <p:nvSpPr>
          <p:cNvPr id="15402" name="Text Box 66"/>
          <p:cNvSpPr txBox="1">
            <a:spLocks noChangeArrowheads="1"/>
          </p:cNvSpPr>
          <p:nvPr/>
        </p:nvSpPr>
        <p:spPr bwMode="auto">
          <a:xfrm>
            <a:off x="5508625" y="5373688"/>
            <a:ext cx="660400" cy="579437"/>
          </a:xfrm>
          <a:prstGeom prst="rect">
            <a:avLst/>
          </a:prstGeom>
          <a:noFill/>
          <a:ln w="9525">
            <a:noFill/>
            <a:miter lim="800000"/>
            <a:headEnd/>
            <a:tailEnd/>
          </a:ln>
        </p:spPr>
        <p:txBody>
          <a:bodyPr wrap="none">
            <a:spAutoFit/>
          </a:bodyPr>
          <a:lstStyle/>
          <a:p>
            <a:r>
              <a:rPr lang="es-MX" sz="3200"/>
              <a:t>=&gt;</a:t>
            </a:r>
            <a:endParaRPr lang="es-MX"/>
          </a:p>
        </p:txBody>
      </p:sp>
      <p:sp>
        <p:nvSpPr>
          <p:cNvPr id="15403" name="Oval 68"/>
          <p:cNvSpPr>
            <a:spLocks noChangeArrowheads="1"/>
          </p:cNvSpPr>
          <p:nvPr/>
        </p:nvSpPr>
        <p:spPr bwMode="auto">
          <a:xfrm>
            <a:off x="6013450" y="5875338"/>
            <a:ext cx="503238" cy="433387"/>
          </a:xfrm>
          <a:prstGeom prst="ellipse">
            <a:avLst/>
          </a:prstGeom>
          <a:solidFill>
            <a:schemeClr val="accent1"/>
          </a:solidFill>
          <a:ln w="9525">
            <a:solidFill>
              <a:schemeClr val="tx1"/>
            </a:solidFill>
            <a:round/>
            <a:headEnd/>
            <a:tailEnd/>
          </a:ln>
        </p:spPr>
        <p:txBody>
          <a:bodyPr wrap="none" anchor="ctr"/>
          <a:lstStyle/>
          <a:p>
            <a:pPr algn="ctr"/>
            <a:r>
              <a:rPr lang="es-MX"/>
              <a:t>14</a:t>
            </a:r>
          </a:p>
        </p:txBody>
      </p:sp>
      <p:sp>
        <p:nvSpPr>
          <p:cNvPr id="15404" name="Oval 69"/>
          <p:cNvSpPr>
            <a:spLocks noChangeArrowheads="1"/>
          </p:cNvSpPr>
          <p:nvPr/>
        </p:nvSpPr>
        <p:spPr bwMode="auto">
          <a:xfrm>
            <a:off x="6732588" y="5229225"/>
            <a:ext cx="503237" cy="433388"/>
          </a:xfrm>
          <a:prstGeom prst="ellipse">
            <a:avLst/>
          </a:prstGeom>
          <a:solidFill>
            <a:schemeClr val="accent1"/>
          </a:solidFill>
          <a:ln w="9525">
            <a:solidFill>
              <a:schemeClr val="tx1"/>
            </a:solidFill>
            <a:round/>
            <a:headEnd/>
            <a:tailEnd/>
          </a:ln>
        </p:spPr>
        <p:txBody>
          <a:bodyPr wrap="none" anchor="ctr"/>
          <a:lstStyle/>
          <a:p>
            <a:pPr algn="ctr"/>
            <a:r>
              <a:rPr lang="es-MX"/>
              <a:t>5</a:t>
            </a:r>
          </a:p>
        </p:txBody>
      </p:sp>
      <p:sp>
        <p:nvSpPr>
          <p:cNvPr id="15405" name="Line 70"/>
          <p:cNvSpPr>
            <a:spLocks noChangeShapeType="1"/>
          </p:cNvSpPr>
          <p:nvPr/>
        </p:nvSpPr>
        <p:spPr bwMode="auto">
          <a:xfrm flipH="1">
            <a:off x="6299200" y="5518150"/>
            <a:ext cx="504825" cy="431800"/>
          </a:xfrm>
          <a:prstGeom prst="line">
            <a:avLst/>
          </a:prstGeom>
          <a:noFill/>
          <a:ln w="9525">
            <a:solidFill>
              <a:schemeClr val="tx1"/>
            </a:solidFill>
            <a:round/>
            <a:headEnd/>
            <a:tailEnd/>
          </a:ln>
        </p:spPr>
        <p:txBody>
          <a:bodyPr/>
          <a:lstStyle/>
          <a:p>
            <a:endParaRPr lang="es-ES"/>
          </a:p>
        </p:txBody>
      </p:sp>
      <p:grpSp>
        <p:nvGrpSpPr>
          <p:cNvPr id="3" name="Group 72"/>
          <p:cNvGrpSpPr>
            <a:grpSpLocks/>
          </p:cNvGrpSpPr>
          <p:nvPr/>
        </p:nvGrpSpPr>
        <p:grpSpPr bwMode="auto">
          <a:xfrm>
            <a:off x="3924300" y="5229225"/>
            <a:ext cx="360363" cy="431800"/>
            <a:chOff x="1429" y="1480"/>
            <a:chExt cx="272" cy="453"/>
          </a:xfrm>
        </p:grpSpPr>
        <p:sp>
          <p:nvSpPr>
            <p:cNvPr id="15410" name="Line 73"/>
            <p:cNvSpPr>
              <a:spLocks noChangeShapeType="1"/>
            </p:cNvSpPr>
            <p:nvPr/>
          </p:nvSpPr>
          <p:spPr bwMode="auto">
            <a:xfrm flipH="1">
              <a:off x="1429" y="1480"/>
              <a:ext cx="272" cy="453"/>
            </a:xfrm>
            <a:prstGeom prst="line">
              <a:avLst/>
            </a:prstGeom>
            <a:noFill/>
            <a:ln w="9525">
              <a:solidFill>
                <a:schemeClr val="tx1"/>
              </a:solidFill>
              <a:round/>
              <a:headEnd/>
              <a:tailEnd/>
            </a:ln>
          </p:spPr>
          <p:txBody>
            <a:bodyPr/>
            <a:lstStyle/>
            <a:p>
              <a:endParaRPr lang="es-ES"/>
            </a:p>
          </p:txBody>
        </p:sp>
        <p:sp>
          <p:nvSpPr>
            <p:cNvPr id="15411" name="Line 74"/>
            <p:cNvSpPr>
              <a:spLocks noChangeShapeType="1"/>
            </p:cNvSpPr>
            <p:nvPr/>
          </p:nvSpPr>
          <p:spPr bwMode="auto">
            <a:xfrm>
              <a:off x="1429" y="1480"/>
              <a:ext cx="226" cy="408"/>
            </a:xfrm>
            <a:prstGeom prst="line">
              <a:avLst/>
            </a:prstGeom>
            <a:noFill/>
            <a:ln w="9525">
              <a:solidFill>
                <a:schemeClr val="tx1"/>
              </a:solidFill>
              <a:round/>
              <a:headEnd/>
              <a:tailEnd/>
            </a:ln>
          </p:spPr>
          <p:txBody>
            <a:bodyPr/>
            <a:lstStyle/>
            <a:p>
              <a:endParaRPr lang="es-ES"/>
            </a:p>
          </p:txBody>
        </p:sp>
      </p:grpSp>
      <p:sp>
        <p:nvSpPr>
          <p:cNvPr id="15407" name="Oval 80"/>
          <p:cNvSpPr>
            <a:spLocks noChangeArrowheads="1"/>
          </p:cNvSpPr>
          <p:nvPr/>
        </p:nvSpPr>
        <p:spPr bwMode="auto">
          <a:xfrm>
            <a:off x="7524750" y="5946775"/>
            <a:ext cx="503238" cy="433388"/>
          </a:xfrm>
          <a:prstGeom prst="ellipse">
            <a:avLst/>
          </a:prstGeom>
          <a:solidFill>
            <a:schemeClr val="accent1"/>
          </a:solidFill>
          <a:ln w="9525">
            <a:solidFill>
              <a:schemeClr val="tx1"/>
            </a:solidFill>
            <a:round/>
            <a:headEnd/>
            <a:tailEnd/>
          </a:ln>
        </p:spPr>
        <p:txBody>
          <a:bodyPr wrap="none" anchor="ctr"/>
          <a:lstStyle/>
          <a:p>
            <a:pPr algn="ctr"/>
            <a:r>
              <a:rPr lang="es-MX"/>
              <a:t>5</a:t>
            </a:r>
          </a:p>
        </p:txBody>
      </p:sp>
      <p:sp>
        <p:nvSpPr>
          <p:cNvPr id="15408" name="Oval 81"/>
          <p:cNvSpPr>
            <a:spLocks noChangeArrowheads="1"/>
          </p:cNvSpPr>
          <p:nvPr/>
        </p:nvSpPr>
        <p:spPr bwMode="auto">
          <a:xfrm>
            <a:off x="8243888" y="5300663"/>
            <a:ext cx="503237" cy="433387"/>
          </a:xfrm>
          <a:prstGeom prst="ellipse">
            <a:avLst/>
          </a:prstGeom>
          <a:solidFill>
            <a:schemeClr val="accent1"/>
          </a:solidFill>
          <a:ln w="9525">
            <a:solidFill>
              <a:schemeClr val="tx1"/>
            </a:solidFill>
            <a:round/>
            <a:headEnd/>
            <a:tailEnd/>
          </a:ln>
        </p:spPr>
        <p:txBody>
          <a:bodyPr wrap="none" anchor="ctr"/>
          <a:lstStyle/>
          <a:p>
            <a:pPr algn="ctr"/>
            <a:r>
              <a:rPr lang="es-MX"/>
              <a:t>14</a:t>
            </a:r>
          </a:p>
        </p:txBody>
      </p:sp>
      <p:sp>
        <p:nvSpPr>
          <p:cNvPr id="15409" name="Line 82"/>
          <p:cNvSpPr>
            <a:spLocks noChangeShapeType="1"/>
          </p:cNvSpPr>
          <p:nvPr/>
        </p:nvSpPr>
        <p:spPr bwMode="auto">
          <a:xfrm flipH="1">
            <a:off x="7810500" y="5589588"/>
            <a:ext cx="504825" cy="431800"/>
          </a:xfrm>
          <a:prstGeom prst="line">
            <a:avLst/>
          </a:prstGeom>
          <a:noFill/>
          <a:ln w="9525">
            <a:solidFill>
              <a:schemeClr val="tx1"/>
            </a:solidFill>
            <a:round/>
            <a:headEnd/>
            <a:tailEnd/>
          </a:ln>
        </p:spPr>
        <p:txBody>
          <a:bodyPr/>
          <a:lstStyle/>
          <a:p>
            <a:endParaRPr lang="es-ES"/>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7" name="Rectangle 2"/>
          <p:cNvSpPr>
            <a:spLocks noGrp="1" noChangeArrowheads="1"/>
          </p:cNvSpPr>
          <p:nvPr>
            <p:ph type="title"/>
          </p:nvPr>
        </p:nvSpPr>
        <p:spPr>
          <a:xfrm>
            <a:off x="467544" y="0"/>
            <a:ext cx="7467600" cy="1143000"/>
          </a:xfrm>
        </p:spPr>
        <p:txBody>
          <a:bodyPr/>
          <a:lstStyle/>
          <a:p>
            <a:r>
              <a:rPr lang="es-MX" dirty="0" smtClean="0"/>
              <a:t>Resto</a:t>
            </a:r>
            <a:r>
              <a:rPr lang="es-MX" dirty="0" smtClean="0"/>
              <a:t> </a:t>
            </a:r>
            <a:r>
              <a:rPr lang="es-MX" dirty="0" smtClean="0"/>
              <a:t>(Ejemplo)</a:t>
            </a:r>
          </a:p>
        </p:txBody>
      </p:sp>
      <p:sp>
        <p:nvSpPr>
          <p:cNvPr id="16386" name="5 Marcador de número de diapositiva"/>
          <p:cNvSpPr>
            <a:spLocks noGrp="1"/>
          </p:cNvSpPr>
          <p:nvPr>
            <p:ph type="sldNum" sz="quarter" idx="15"/>
          </p:nvPr>
        </p:nvSpPr>
        <p:spPr>
          <a:noFill/>
        </p:spPr>
        <p:txBody>
          <a:bodyPr/>
          <a:lstStyle/>
          <a:p>
            <a:fld id="{D9DDDE57-9F70-4863-8022-FF4F03768A4F}" type="slidenum">
              <a:rPr lang="es-MX"/>
              <a:pPr/>
              <a:t>19</a:t>
            </a:fld>
            <a:endParaRPr lang="es-MX"/>
          </a:p>
        </p:txBody>
      </p:sp>
      <p:sp>
        <p:nvSpPr>
          <p:cNvPr id="16388" name="Oval 4"/>
          <p:cNvSpPr>
            <a:spLocks noChangeArrowheads="1"/>
          </p:cNvSpPr>
          <p:nvPr/>
        </p:nvSpPr>
        <p:spPr bwMode="auto">
          <a:xfrm>
            <a:off x="973138" y="2922588"/>
            <a:ext cx="503237" cy="433387"/>
          </a:xfrm>
          <a:prstGeom prst="ellipse">
            <a:avLst/>
          </a:prstGeom>
          <a:solidFill>
            <a:schemeClr val="accent1"/>
          </a:solidFill>
          <a:ln w="9525">
            <a:solidFill>
              <a:schemeClr val="tx1"/>
            </a:solidFill>
            <a:round/>
            <a:headEnd/>
            <a:tailEnd/>
          </a:ln>
        </p:spPr>
        <p:txBody>
          <a:bodyPr wrap="none" anchor="ctr"/>
          <a:lstStyle/>
          <a:p>
            <a:pPr algn="ctr"/>
            <a:r>
              <a:rPr lang="es-MX"/>
              <a:t>5</a:t>
            </a:r>
          </a:p>
        </p:txBody>
      </p:sp>
      <p:sp>
        <p:nvSpPr>
          <p:cNvPr id="16389" name="Oval 5"/>
          <p:cNvSpPr>
            <a:spLocks noChangeArrowheads="1"/>
          </p:cNvSpPr>
          <p:nvPr/>
        </p:nvSpPr>
        <p:spPr bwMode="auto">
          <a:xfrm>
            <a:off x="1692275" y="2276475"/>
            <a:ext cx="503238" cy="433388"/>
          </a:xfrm>
          <a:prstGeom prst="ellipse">
            <a:avLst/>
          </a:prstGeom>
          <a:solidFill>
            <a:schemeClr val="accent1"/>
          </a:solidFill>
          <a:ln w="9525">
            <a:solidFill>
              <a:schemeClr val="tx1"/>
            </a:solidFill>
            <a:round/>
            <a:headEnd/>
            <a:tailEnd/>
          </a:ln>
        </p:spPr>
        <p:txBody>
          <a:bodyPr wrap="none" anchor="ctr"/>
          <a:lstStyle/>
          <a:p>
            <a:pPr algn="ctr"/>
            <a:r>
              <a:rPr lang="es-MX"/>
              <a:t>14</a:t>
            </a:r>
          </a:p>
        </p:txBody>
      </p:sp>
      <p:sp>
        <p:nvSpPr>
          <p:cNvPr id="16390" name="Line 6"/>
          <p:cNvSpPr>
            <a:spLocks noChangeShapeType="1"/>
          </p:cNvSpPr>
          <p:nvPr/>
        </p:nvSpPr>
        <p:spPr bwMode="auto">
          <a:xfrm flipH="1">
            <a:off x="1258888" y="2565400"/>
            <a:ext cx="504825" cy="431800"/>
          </a:xfrm>
          <a:prstGeom prst="line">
            <a:avLst/>
          </a:prstGeom>
          <a:noFill/>
          <a:ln w="9525">
            <a:solidFill>
              <a:schemeClr val="tx1"/>
            </a:solidFill>
            <a:round/>
            <a:headEnd/>
            <a:tailEnd/>
          </a:ln>
        </p:spPr>
        <p:txBody>
          <a:bodyPr/>
          <a:lstStyle/>
          <a:p>
            <a:endParaRPr lang="es-ES"/>
          </a:p>
        </p:txBody>
      </p:sp>
      <p:sp>
        <p:nvSpPr>
          <p:cNvPr id="16391" name="Text Box 7"/>
          <p:cNvSpPr txBox="1">
            <a:spLocks noChangeArrowheads="1"/>
          </p:cNvSpPr>
          <p:nvPr/>
        </p:nvSpPr>
        <p:spPr bwMode="auto">
          <a:xfrm>
            <a:off x="1095375" y="1622425"/>
            <a:ext cx="1920875" cy="396875"/>
          </a:xfrm>
          <a:prstGeom prst="rect">
            <a:avLst/>
          </a:prstGeom>
          <a:noFill/>
          <a:ln w="9525">
            <a:noFill/>
            <a:miter lim="800000"/>
            <a:headEnd/>
            <a:tailEnd/>
          </a:ln>
        </p:spPr>
        <p:txBody>
          <a:bodyPr wrap="none">
            <a:spAutoFit/>
          </a:bodyPr>
          <a:lstStyle/>
          <a:p>
            <a:r>
              <a:rPr lang="es-MX"/>
              <a:t>Eliminamos  14</a:t>
            </a:r>
          </a:p>
        </p:txBody>
      </p:sp>
      <p:grpSp>
        <p:nvGrpSpPr>
          <p:cNvPr id="2" name="Group 8"/>
          <p:cNvGrpSpPr>
            <a:grpSpLocks/>
          </p:cNvGrpSpPr>
          <p:nvPr/>
        </p:nvGrpSpPr>
        <p:grpSpPr bwMode="auto">
          <a:xfrm>
            <a:off x="1835150" y="2276475"/>
            <a:ext cx="360363" cy="431800"/>
            <a:chOff x="1429" y="1480"/>
            <a:chExt cx="272" cy="453"/>
          </a:xfrm>
        </p:grpSpPr>
        <p:sp>
          <p:nvSpPr>
            <p:cNvPr id="16404" name="Line 9"/>
            <p:cNvSpPr>
              <a:spLocks noChangeShapeType="1"/>
            </p:cNvSpPr>
            <p:nvPr/>
          </p:nvSpPr>
          <p:spPr bwMode="auto">
            <a:xfrm flipH="1">
              <a:off x="1429" y="1480"/>
              <a:ext cx="272" cy="453"/>
            </a:xfrm>
            <a:prstGeom prst="line">
              <a:avLst/>
            </a:prstGeom>
            <a:noFill/>
            <a:ln w="9525">
              <a:solidFill>
                <a:schemeClr val="tx1"/>
              </a:solidFill>
              <a:round/>
              <a:headEnd/>
              <a:tailEnd/>
            </a:ln>
          </p:spPr>
          <p:txBody>
            <a:bodyPr/>
            <a:lstStyle/>
            <a:p>
              <a:endParaRPr lang="es-ES"/>
            </a:p>
          </p:txBody>
        </p:sp>
        <p:sp>
          <p:nvSpPr>
            <p:cNvPr id="16405" name="Line 10"/>
            <p:cNvSpPr>
              <a:spLocks noChangeShapeType="1"/>
            </p:cNvSpPr>
            <p:nvPr/>
          </p:nvSpPr>
          <p:spPr bwMode="auto">
            <a:xfrm>
              <a:off x="1429" y="1480"/>
              <a:ext cx="226" cy="408"/>
            </a:xfrm>
            <a:prstGeom prst="line">
              <a:avLst/>
            </a:prstGeom>
            <a:noFill/>
            <a:ln w="9525">
              <a:solidFill>
                <a:schemeClr val="tx1"/>
              </a:solidFill>
              <a:round/>
              <a:headEnd/>
              <a:tailEnd/>
            </a:ln>
          </p:spPr>
          <p:txBody>
            <a:bodyPr/>
            <a:lstStyle/>
            <a:p>
              <a:endParaRPr lang="es-ES"/>
            </a:p>
          </p:txBody>
        </p:sp>
      </p:grpSp>
      <p:sp>
        <p:nvSpPr>
          <p:cNvPr id="16393" name="Line 11"/>
          <p:cNvSpPr>
            <a:spLocks noChangeShapeType="1"/>
          </p:cNvSpPr>
          <p:nvPr/>
        </p:nvSpPr>
        <p:spPr bwMode="auto">
          <a:xfrm flipV="1">
            <a:off x="971550" y="2492375"/>
            <a:ext cx="576263" cy="431800"/>
          </a:xfrm>
          <a:prstGeom prst="line">
            <a:avLst/>
          </a:prstGeom>
          <a:noFill/>
          <a:ln w="9525">
            <a:solidFill>
              <a:schemeClr val="tx1"/>
            </a:solidFill>
            <a:round/>
            <a:headEnd/>
            <a:tailEnd type="triangle" w="med" len="med"/>
          </a:ln>
        </p:spPr>
        <p:txBody>
          <a:bodyPr/>
          <a:lstStyle/>
          <a:p>
            <a:endParaRPr lang="es-ES"/>
          </a:p>
        </p:txBody>
      </p:sp>
      <p:sp>
        <p:nvSpPr>
          <p:cNvPr id="16394" name="Text Box 12"/>
          <p:cNvSpPr txBox="1">
            <a:spLocks noChangeArrowheads="1"/>
          </p:cNvSpPr>
          <p:nvPr/>
        </p:nvSpPr>
        <p:spPr bwMode="auto">
          <a:xfrm>
            <a:off x="3276600" y="2492375"/>
            <a:ext cx="660400" cy="579438"/>
          </a:xfrm>
          <a:prstGeom prst="rect">
            <a:avLst/>
          </a:prstGeom>
          <a:noFill/>
          <a:ln w="9525">
            <a:noFill/>
            <a:miter lim="800000"/>
            <a:headEnd/>
            <a:tailEnd/>
          </a:ln>
        </p:spPr>
        <p:txBody>
          <a:bodyPr wrap="none">
            <a:spAutoFit/>
          </a:bodyPr>
          <a:lstStyle/>
          <a:p>
            <a:r>
              <a:rPr lang="es-MX" sz="3200"/>
              <a:t>=&gt;</a:t>
            </a:r>
            <a:endParaRPr lang="es-MX"/>
          </a:p>
        </p:txBody>
      </p:sp>
      <p:sp>
        <p:nvSpPr>
          <p:cNvPr id="16395" name="Oval 13"/>
          <p:cNvSpPr>
            <a:spLocks noChangeArrowheads="1"/>
          </p:cNvSpPr>
          <p:nvPr/>
        </p:nvSpPr>
        <p:spPr bwMode="auto">
          <a:xfrm>
            <a:off x="4427538" y="2492375"/>
            <a:ext cx="503237" cy="433388"/>
          </a:xfrm>
          <a:prstGeom prst="ellipse">
            <a:avLst/>
          </a:prstGeom>
          <a:solidFill>
            <a:schemeClr val="accent1"/>
          </a:solidFill>
          <a:ln w="9525">
            <a:solidFill>
              <a:schemeClr val="tx1"/>
            </a:solidFill>
            <a:round/>
            <a:headEnd/>
            <a:tailEnd/>
          </a:ln>
        </p:spPr>
        <p:txBody>
          <a:bodyPr wrap="none" anchor="ctr"/>
          <a:lstStyle/>
          <a:p>
            <a:pPr algn="ctr"/>
            <a:r>
              <a:rPr lang="es-MX"/>
              <a:t>5</a:t>
            </a:r>
          </a:p>
        </p:txBody>
      </p:sp>
      <p:sp>
        <p:nvSpPr>
          <p:cNvPr id="16396" name="Oval 14"/>
          <p:cNvSpPr>
            <a:spLocks noChangeArrowheads="1"/>
          </p:cNvSpPr>
          <p:nvPr/>
        </p:nvSpPr>
        <p:spPr bwMode="auto">
          <a:xfrm>
            <a:off x="6011863" y="2492375"/>
            <a:ext cx="503237" cy="433388"/>
          </a:xfrm>
          <a:prstGeom prst="ellipse">
            <a:avLst/>
          </a:prstGeom>
          <a:solidFill>
            <a:schemeClr val="accent1"/>
          </a:solidFill>
          <a:ln w="9525">
            <a:solidFill>
              <a:schemeClr val="tx1"/>
            </a:solidFill>
            <a:round/>
            <a:headEnd/>
            <a:tailEnd/>
          </a:ln>
        </p:spPr>
        <p:txBody>
          <a:bodyPr wrap="none" anchor="ctr"/>
          <a:lstStyle/>
          <a:p>
            <a:pPr algn="ctr"/>
            <a:r>
              <a:rPr lang="es-MX"/>
              <a:t>5</a:t>
            </a:r>
          </a:p>
        </p:txBody>
      </p:sp>
      <p:sp>
        <p:nvSpPr>
          <p:cNvPr id="16397" name="Text Box 15"/>
          <p:cNvSpPr txBox="1">
            <a:spLocks noChangeArrowheads="1"/>
          </p:cNvSpPr>
          <p:nvPr/>
        </p:nvSpPr>
        <p:spPr bwMode="auto">
          <a:xfrm>
            <a:off x="5508625" y="1773238"/>
            <a:ext cx="1709738" cy="396875"/>
          </a:xfrm>
          <a:prstGeom prst="rect">
            <a:avLst/>
          </a:prstGeom>
          <a:noFill/>
          <a:ln w="9525">
            <a:noFill/>
            <a:miter lim="800000"/>
            <a:headEnd/>
            <a:tailEnd/>
          </a:ln>
        </p:spPr>
        <p:txBody>
          <a:bodyPr wrap="none">
            <a:spAutoFit/>
          </a:bodyPr>
          <a:lstStyle/>
          <a:p>
            <a:r>
              <a:rPr lang="es-MX"/>
              <a:t>Eliminamos 5</a:t>
            </a:r>
          </a:p>
        </p:txBody>
      </p:sp>
      <p:grpSp>
        <p:nvGrpSpPr>
          <p:cNvPr id="3" name="Group 16"/>
          <p:cNvGrpSpPr>
            <a:grpSpLocks/>
          </p:cNvGrpSpPr>
          <p:nvPr/>
        </p:nvGrpSpPr>
        <p:grpSpPr bwMode="auto">
          <a:xfrm>
            <a:off x="6156325" y="2492375"/>
            <a:ext cx="360363" cy="431800"/>
            <a:chOff x="1429" y="1480"/>
            <a:chExt cx="272" cy="453"/>
          </a:xfrm>
        </p:grpSpPr>
        <p:sp>
          <p:nvSpPr>
            <p:cNvPr id="16402" name="Line 17"/>
            <p:cNvSpPr>
              <a:spLocks noChangeShapeType="1"/>
            </p:cNvSpPr>
            <p:nvPr/>
          </p:nvSpPr>
          <p:spPr bwMode="auto">
            <a:xfrm flipH="1">
              <a:off x="1429" y="1480"/>
              <a:ext cx="272" cy="453"/>
            </a:xfrm>
            <a:prstGeom prst="line">
              <a:avLst/>
            </a:prstGeom>
            <a:noFill/>
            <a:ln w="9525">
              <a:solidFill>
                <a:schemeClr val="tx1"/>
              </a:solidFill>
              <a:round/>
              <a:headEnd/>
              <a:tailEnd/>
            </a:ln>
          </p:spPr>
          <p:txBody>
            <a:bodyPr/>
            <a:lstStyle/>
            <a:p>
              <a:endParaRPr lang="es-ES"/>
            </a:p>
          </p:txBody>
        </p:sp>
        <p:sp>
          <p:nvSpPr>
            <p:cNvPr id="16403" name="Line 18"/>
            <p:cNvSpPr>
              <a:spLocks noChangeShapeType="1"/>
            </p:cNvSpPr>
            <p:nvPr/>
          </p:nvSpPr>
          <p:spPr bwMode="auto">
            <a:xfrm>
              <a:off x="1429" y="1480"/>
              <a:ext cx="226" cy="408"/>
            </a:xfrm>
            <a:prstGeom prst="line">
              <a:avLst/>
            </a:prstGeom>
            <a:noFill/>
            <a:ln w="9525">
              <a:solidFill>
                <a:schemeClr val="tx1"/>
              </a:solidFill>
              <a:round/>
              <a:headEnd/>
              <a:tailEnd/>
            </a:ln>
          </p:spPr>
          <p:txBody>
            <a:bodyPr/>
            <a:lstStyle/>
            <a:p>
              <a:endParaRPr lang="es-ES"/>
            </a:p>
          </p:txBody>
        </p:sp>
      </p:grpSp>
      <p:sp>
        <p:nvSpPr>
          <p:cNvPr id="16399" name="Text Box 19"/>
          <p:cNvSpPr txBox="1">
            <a:spLocks noChangeArrowheads="1"/>
          </p:cNvSpPr>
          <p:nvPr/>
        </p:nvSpPr>
        <p:spPr bwMode="auto">
          <a:xfrm>
            <a:off x="7092950" y="2420938"/>
            <a:ext cx="660400" cy="579437"/>
          </a:xfrm>
          <a:prstGeom prst="rect">
            <a:avLst/>
          </a:prstGeom>
          <a:noFill/>
          <a:ln w="9525">
            <a:noFill/>
            <a:miter lim="800000"/>
            <a:headEnd/>
            <a:tailEnd/>
          </a:ln>
        </p:spPr>
        <p:txBody>
          <a:bodyPr wrap="none">
            <a:spAutoFit/>
          </a:bodyPr>
          <a:lstStyle/>
          <a:p>
            <a:r>
              <a:rPr lang="es-MX" sz="3200"/>
              <a:t>=&gt;</a:t>
            </a:r>
            <a:endParaRPr lang="es-MX"/>
          </a:p>
        </p:txBody>
      </p:sp>
      <p:sp>
        <p:nvSpPr>
          <p:cNvPr id="16400" name="Text Box 20"/>
          <p:cNvSpPr txBox="1">
            <a:spLocks noChangeArrowheads="1"/>
          </p:cNvSpPr>
          <p:nvPr/>
        </p:nvSpPr>
        <p:spPr bwMode="auto">
          <a:xfrm>
            <a:off x="7793038" y="2559050"/>
            <a:ext cx="777875" cy="396875"/>
          </a:xfrm>
          <a:prstGeom prst="rect">
            <a:avLst/>
          </a:prstGeom>
          <a:noFill/>
          <a:ln w="9525">
            <a:noFill/>
            <a:miter lim="800000"/>
            <a:headEnd/>
            <a:tailEnd/>
          </a:ln>
        </p:spPr>
        <p:txBody>
          <a:bodyPr wrap="none">
            <a:spAutoFit/>
          </a:bodyPr>
          <a:lstStyle/>
          <a:p>
            <a:r>
              <a:rPr lang="es-MX"/>
              <a:t>vació</a:t>
            </a:r>
          </a:p>
        </p:txBody>
      </p:sp>
      <p:sp>
        <p:nvSpPr>
          <p:cNvPr id="16401" name="Text Box 22"/>
          <p:cNvSpPr txBox="1">
            <a:spLocks noChangeArrowheads="1"/>
          </p:cNvSpPr>
          <p:nvPr/>
        </p:nvSpPr>
        <p:spPr bwMode="auto">
          <a:xfrm>
            <a:off x="2124075" y="4508500"/>
            <a:ext cx="4840288" cy="946150"/>
          </a:xfrm>
          <a:prstGeom prst="rect">
            <a:avLst/>
          </a:prstGeom>
          <a:noFill/>
          <a:ln w="9525">
            <a:noFill/>
            <a:miter lim="800000"/>
            <a:headEnd/>
            <a:tailEnd/>
          </a:ln>
        </p:spPr>
        <p:txBody>
          <a:bodyPr wrap="none">
            <a:spAutoFit/>
          </a:bodyPr>
          <a:lstStyle/>
          <a:p>
            <a:r>
              <a:rPr lang="es-MX" sz="2800"/>
              <a:t>Los nodos eliminados fueron:</a:t>
            </a:r>
          </a:p>
          <a:p>
            <a:r>
              <a:rPr lang="es-MX" sz="2800"/>
              <a:t>30   25   24   19   18   14    5</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67544" y="0"/>
            <a:ext cx="7467600" cy="1143000"/>
          </a:xfrm>
        </p:spPr>
        <p:txBody>
          <a:bodyPr/>
          <a:lstStyle/>
          <a:p>
            <a:r>
              <a:rPr lang="es-ES" dirty="0" smtClean="0"/>
              <a:t>Índice</a:t>
            </a:r>
            <a:endParaRPr lang="es-ES" dirty="0"/>
          </a:p>
        </p:txBody>
      </p:sp>
      <p:sp>
        <p:nvSpPr>
          <p:cNvPr id="3" name="2 Marcador de contenido"/>
          <p:cNvSpPr>
            <a:spLocks noGrp="1"/>
          </p:cNvSpPr>
          <p:nvPr>
            <p:ph sz="quarter" idx="1"/>
          </p:nvPr>
        </p:nvSpPr>
        <p:spPr/>
        <p:txBody>
          <a:bodyPr/>
          <a:lstStyle/>
          <a:p>
            <a:pPr marL="514350" indent="-514350">
              <a:buFont typeface="+mj-lt"/>
              <a:buAutoNum type="arabicPeriod"/>
            </a:pPr>
            <a:r>
              <a:rPr lang="es-ES" dirty="0" smtClean="0"/>
              <a:t>¿Qué son los montículos?</a:t>
            </a:r>
          </a:p>
          <a:p>
            <a:pPr marL="514350" indent="-514350">
              <a:buFont typeface="+mj-lt"/>
              <a:buAutoNum type="arabicPeriod"/>
            </a:pPr>
            <a:r>
              <a:rPr lang="es-ES" dirty="0" smtClean="0"/>
              <a:t>Especificación</a:t>
            </a:r>
          </a:p>
          <a:p>
            <a:pPr marL="514350" indent="-514350">
              <a:buFont typeface="+mj-lt"/>
              <a:buAutoNum type="arabicPeriod"/>
            </a:pPr>
            <a:r>
              <a:rPr lang="es-ES" dirty="0" smtClean="0"/>
              <a:t>Implementación</a:t>
            </a:r>
          </a:p>
          <a:p>
            <a:pPr marL="514350" indent="-514350">
              <a:buFont typeface="+mj-lt"/>
              <a:buAutoNum type="arabicPeriod"/>
            </a:pPr>
            <a:r>
              <a:rPr lang="es-ES" dirty="0" smtClean="0"/>
              <a:t>Colas de prioridad con montículos</a:t>
            </a:r>
          </a:p>
          <a:p>
            <a:pPr marL="514350" indent="-514350">
              <a:buFont typeface="+mj-lt"/>
              <a:buAutoNum type="arabicPeriod"/>
            </a:pPr>
            <a:r>
              <a:rPr lang="es-ES" dirty="0" smtClean="0"/>
              <a:t>Otros tipos de montículos</a:t>
            </a:r>
          </a:p>
          <a:p>
            <a:pPr marL="914400" lvl="1" indent="-514350"/>
            <a:r>
              <a:rPr lang="es-ES" dirty="0" err="1" smtClean="0"/>
              <a:t>Mont</a:t>
            </a:r>
            <a:r>
              <a:rPr lang="es-ES" dirty="0" smtClean="0"/>
              <a:t>. Binarios</a:t>
            </a:r>
          </a:p>
          <a:p>
            <a:pPr marL="914400" lvl="1" indent="-514350"/>
            <a:r>
              <a:rPr lang="es-ES" dirty="0" err="1" smtClean="0"/>
              <a:t>Mont</a:t>
            </a:r>
            <a:r>
              <a:rPr lang="es-ES" dirty="0" smtClean="0"/>
              <a:t>. </a:t>
            </a:r>
            <a:r>
              <a:rPr lang="es-ES" dirty="0" err="1" smtClean="0"/>
              <a:t>Binomiales</a:t>
            </a:r>
            <a:endParaRPr lang="es-ES" dirty="0" smtClean="0"/>
          </a:p>
          <a:p>
            <a:pPr marL="914400" lvl="1" indent="-514350"/>
            <a:r>
              <a:rPr lang="es-ES" dirty="0" err="1" smtClean="0"/>
              <a:t>Mont</a:t>
            </a:r>
            <a:r>
              <a:rPr lang="es-ES" dirty="0" smtClean="0"/>
              <a:t>. </a:t>
            </a:r>
            <a:r>
              <a:rPr lang="es-ES" dirty="0" err="1" smtClean="0"/>
              <a:t>Fibonacci</a:t>
            </a:r>
            <a:endParaRPr lang="es-ES" dirty="0" smtClean="0"/>
          </a:p>
          <a:p>
            <a:endParaRPr lang="es-ES" dirty="0"/>
          </a:p>
        </p:txBody>
      </p:sp>
      <p:sp>
        <p:nvSpPr>
          <p:cNvPr id="4" name="3 Marcador de número de diapositiva"/>
          <p:cNvSpPr>
            <a:spLocks noGrp="1"/>
          </p:cNvSpPr>
          <p:nvPr>
            <p:ph type="sldNum" sz="quarter" idx="15"/>
          </p:nvPr>
        </p:nvSpPr>
        <p:spPr/>
        <p:txBody>
          <a:bodyPr/>
          <a:lstStyle/>
          <a:p>
            <a:fld id="{E72640A1-F26D-4318-B1F8-D4E871AD7748}" type="slidenum">
              <a:rPr lang="es-ES" smtClean="0"/>
              <a:pPr/>
              <a:t>2</a:t>
            </a:fld>
            <a:endParaRPr lang="es-ES"/>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67544" y="0"/>
            <a:ext cx="7467600" cy="1143000"/>
          </a:xfrm>
        </p:spPr>
        <p:txBody>
          <a:bodyPr/>
          <a:lstStyle/>
          <a:p>
            <a:r>
              <a:rPr lang="es-ES" dirty="0" smtClean="0"/>
              <a:t>3. Implementación</a:t>
            </a:r>
            <a:endParaRPr lang="es-ES" dirty="0"/>
          </a:p>
        </p:txBody>
      </p:sp>
      <p:pic>
        <p:nvPicPr>
          <p:cNvPr id="5" name="4 Marcador de contenido" descr="6-1.png"/>
          <p:cNvPicPr>
            <a:picLocks noGrp="1" noChangeAspect="1"/>
          </p:cNvPicPr>
          <p:nvPr>
            <p:ph sz="quarter" idx="1"/>
          </p:nvPr>
        </p:nvPicPr>
        <p:blipFill>
          <a:blip r:embed="rId2" cstate="print"/>
          <a:stretch>
            <a:fillRect/>
          </a:stretch>
        </p:blipFill>
        <p:spPr>
          <a:xfrm>
            <a:off x="1318051" y="2369463"/>
            <a:ext cx="5745897" cy="3335098"/>
          </a:xfrm>
        </p:spPr>
      </p:pic>
      <p:sp>
        <p:nvSpPr>
          <p:cNvPr id="4" name="3 Marcador de número de diapositiva"/>
          <p:cNvSpPr>
            <a:spLocks noGrp="1"/>
          </p:cNvSpPr>
          <p:nvPr>
            <p:ph type="sldNum" sz="quarter" idx="15"/>
          </p:nvPr>
        </p:nvSpPr>
        <p:spPr/>
        <p:txBody>
          <a:bodyPr/>
          <a:lstStyle/>
          <a:p>
            <a:fld id="{E72640A1-F26D-4318-B1F8-D4E871AD7748}" type="slidenum">
              <a:rPr lang="es-ES" smtClean="0"/>
              <a:pPr/>
              <a:t>20</a:t>
            </a:fld>
            <a:endParaRPr lang="es-ES"/>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395536" y="0"/>
            <a:ext cx="7467600" cy="1143000"/>
          </a:xfrm>
        </p:spPr>
        <p:txBody>
          <a:bodyPr/>
          <a:lstStyle/>
          <a:p>
            <a:r>
              <a:rPr lang="es-ES" dirty="0" smtClean="0"/>
              <a:t>3. Implementación</a:t>
            </a:r>
            <a:endParaRPr lang="es-ES" dirty="0"/>
          </a:p>
        </p:txBody>
      </p:sp>
      <p:pic>
        <p:nvPicPr>
          <p:cNvPr id="6" name="5 Marcador de contenido" descr="7.png"/>
          <p:cNvPicPr>
            <a:picLocks noGrp="1" noChangeAspect="1"/>
          </p:cNvPicPr>
          <p:nvPr>
            <p:ph sz="quarter" idx="1"/>
          </p:nvPr>
        </p:nvPicPr>
        <p:blipFill>
          <a:blip r:embed="rId2" cstate="print"/>
          <a:stretch>
            <a:fillRect/>
          </a:stretch>
        </p:blipFill>
        <p:spPr>
          <a:xfrm>
            <a:off x="107504" y="2492896"/>
            <a:ext cx="8847074" cy="1944216"/>
          </a:xfrm>
        </p:spPr>
      </p:pic>
      <p:sp>
        <p:nvSpPr>
          <p:cNvPr id="4" name="3 Marcador de número de diapositiva"/>
          <p:cNvSpPr>
            <a:spLocks noGrp="1"/>
          </p:cNvSpPr>
          <p:nvPr>
            <p:ph type="sldNum" sz="quarter" idx="15"/>
          </p:nvPr>
        </p:nvSpPr>
        <p:spPr/>
        <p:txBody>
          <a:bodyPr/>
          <a:lstStyle/>
          <a:p>
            <a:fld id="{E72640A1-F26D-4318-B1F8-D4E871AD7748}" type="slidenum">
              <a:rPr lang="es-ES" smtClean="0"/>
              <a:pPr/>
              <a:t>21</a:t>
            </a:fld>
            <a:endParaRPr lang="es-ES"/>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67544" y="0"/>
            <a:ext cx="7467600" cy="1143000"/>
          </a:xfrm>
        </p:spPr>
        <p:txBody>
          <a:bodyPr/>
          <a:lstStyle/>
          <a:p>
            <a:r>
              <a:rPr lang="es-ES" dirty="0" smtClean="0"/>
              <a:t>3. Implementación</a:t>
            </a:r>
            <a:endParaRPr lang="es-ES" dirty="0"/>
          </a:p>
        </p:txBody>
      </p:sp>
      <p:pic>
        <p:nvPicPr>
          <p:cNvPr id="5" name="4 Marcador de contenido" descr="8_1.png"/>
          <p:cNvPicPr>
            <a:picLocks noGrp="1" noChangeAspect="1"/>
          </p:cNvPicPr>
          <p:nvPr>
            <p:ph sz="quarter" idx="1"/>
          </p:nvPr>
        </p:nvPicPr>
        <p:blipFill>
          <a:blip r:embed="rId2" cstate="print"/>
          <a:stretch>
            <a:fillRect/>
          </a:stretch>
        </p:blipFill>
        <p:spPr>
          <a:xfrm>
            <a:off x="467544" y="2564904"/>
            <a:ext cx="8112900" cy="1800200"/>
          </a:xfrm>
        </p:spPr>
      </p:pic>
      <p:sp>
        <p:nvSpPr>
          <p:cNvPr id="4" name="3 Marcador de número de diapositiva"/>
          <p:cNvSpPr>
            <a:spLocks noGrp="1"/>
          </p:cNvSpPr>
          <p:nvPr>
            <p:ph type="sldNum" sz="quarter" idx="15"/>
          </p:nvPr>
        </p:nvSpPr>
        <p:spPr/>
        <p:txBody>
          <a:bodyPr/>
          <a:lstStyle/>
          <a:p>
            <a:fld id="{E72640A1-F26D-4318-B1F8-D4E871AD7748}" type="slidenum">
              <a:rPr lang="es-ES" smtClean="0"/>
              <a:pPr/>
              <a:t>22</a:t>
            </a:fld>
            <a:endParaRPr lang="es-ES"/>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67544" y="0"/>
            <a:ext cx="7467600" cy="1143000"/>
          </a:xfrm>
        </p:spPr>
        <p:txBody>
          <a:bodyPr/>
          <a:lstStyle/>
          <a:p>
            <a:r>
              <a:rPr lang="es-ES" dirty="0" smtClean="0"/>
              <a:t>3. Implementación</a:t>
            </a:r>
            <a:endParaRPr lang="es-ES" dirty="0"/>
          </a:p>
        </p:txBody>
      </p:sp>
      <p:pic>
        <p:nvPicPr>
          <p:cNvPr id="6" name="5 Marcador de contenido" descr="9.png"/>
          <p:cNvPicPr>
            <a:picLocks noGrp="1" noChangeAspect="1"/>
          </p:cNvPicPr>
          <p:nvPr>
            <p:ph sz="quarter" idx="1"/>
          </p:nvPr>
        </p:nvPicPr>
        <p:blipFill>
          <a:blip r:embed="rId2" cstate="print"/>
          <a:stretch>
            <a:fillRect/>
          </a:stretch>
        </p:blipFill>
        <p:spPr>
          <a:xfrm>
            <a:off x="251520" y="2636912"/>
            <a:ext cx="8614180" cy="1800200"/>
          </a:xfrm>
        </p:spPr>
      </p:pic>
      <p:sp>
        <p:nvSpPr>
          <p:cNvPr id="4" name="3 Marcador de número de diapositiva"/>
          <p:cNvSpPr>
            <a:spLocks noGrp="1"/>
          </p:cNvSpPr>
          <p:nvPr>
            <p:ph type="sldNum" sz="quarter" idx="15"/>
          </p:nvPr>
        </p:nvSpPr>
        <p:spPr/>
        <p:txBody>
          <a:bodyPr/>
          <a:lstStyle/>
          <a:p>
            <a:fld id="{E72640A1-F26D-4318-B1F8-D4E871AD7748}" type="slidenum">
              <a:rPr lang="es-ES" smtClean="0"/>
              <a:pPr/>
              <a:t>23</a:t>
            </a:fld>
            <a:endParaRPr lang="es-ES"/>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67544" y="0"/>
            <a:ext cx="7467600" cy="1143000"/>
          </a:xfrm>
        </p:spPr>
        <p:txBody>
          <a:bodyPr>
            <a:normAutofit/>
          </a:bodyPr>
          <a:lstStyle/>
          <a:p>
            <a:r>
              <a:rPr lang="es-ES" dirty="0" smtClean="0"/>
              <a:t>4. Otras Operaciones Auxiliares</a:t>
            </a:r>
            <a:endParaRPr lang="es-ES" dirty="0"/>
          </a:p>
        </p:txBody>
      </p:sp>
      <p:pic>
        <p:nvPicPr>
          <p:cNvPr id="5" name="4 Marcador de contenido" descr="Ejemplos1.PNG"/>
          <p:cNvPicPr>
            <a:picLocks noGrp="1" noChangeAspect="1"/>
          </p:cNvPicPr>
          <p:nvPr>
            <p:ph sz="quarter" idx="1"/>
          </p:nvPr>
        </p:nvPicPr>
        <p:blipFill>
          <a:blip r:embed="rId2" cstate="print"/>
          <a:stretch>
            <a:fillRect/>
          </a:stretch>
        </p:blipFill>
        <p:spPr>
          <a:xfrm>
            <a:off x="323528" y="2132856"/>
            <a:ext cx="8334866" cy="3024336"/>
          </a:xfrm>
        </p:spPr>
      </p:pic>
      <p:sp>
        <p:nvSpPr>
          <p:cNvPr id="4" name="3 Marcador de número de diapositiva"/>
          <p:cNvSpPr>
            <a:spLocks noGrp="1"/>
          </p:cNvSpPr>
          <p:nvPr>
            <p:ph type="sldNum" sz="quarter" idx="15"/>
          </p:nvPr>
        </p:nvSpPr>
        <p:spPr/>
        <p:txBody>
          <a:bodyPr/>
          <a:lstStyle/>
          <a:p>
            <a:fld id="{E72640A1-F26D-4318-B1F8-D4E871AD7748}" type="slidenum">
              <a:rPr lang="es-ES" smtClean="0"/>
              <a:pPr/>
              <a:t>24</a:t>
            </a:fld>
            <a:endParaRPr lang="es-ES"/>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67544" y="0"/>
            <a:ext cx="7467600" cy="1143000"/>
          </a:xfrm>
        </p:spPr>
        <p:txBody>
          <a:bodyPr>
            <a:normAutofit/>
          </a:bodyPr>
          <a:lstStyle/>
          <a:p>
            <a:r>
              <a:rPr lang="es-ES" dirty="0" smtClean="0"/>
              <a:t>4. Otras Operaciones Auxiliares</a:t>
            </a:r>
            <a:endParaRPr lang="es-ES" dirty="0"/>
          </a:p>
        </p:txBody>
      </p:sp>
      <p:pic>
        <p:nvPicPr>
          <p:cNvPr id="6" name="5 Marcador de contenido" descr="NumNodos.PNG"/>
          <p:cNvPicPr>
            <a:picLocks noGrp="1" noChangeAspect="1"/>
          </p:cNvPicPr>
          <p:nvPr>
            <p:ph sz="quarter" idx="1"/>
          </p:nvPr>
        </p:nvPicPr>
        <p:blipFill>
          <a:blip r:embed="rId2" cstate="print"/>
          <a:stretch>
            <a:fillRect/>
          </a:stretch>
        </p:blipFill>
        <p:spPr>
          <a:xfrm>
            <a:off x="458511" y="1844824"/>
            <a:ext cx="8289953" cy="2880320"/>
          </a:xfrm>
        </p:spPr>
      </p:pic>
      <p:sp>
        <p:nvSpPr>
          <p:cNvPr id="4" name="3 Marcador de número de diapositiva"/>
          <p:cNvSpPr>
            <a:spLocks noGrp="1"/>
          </p:cNvSpPr>
          <p:nvPr>
            <p:ph type="sldNum" sz="quarter" idx="15"/>
          </p:nvPr>
        </p:nvSpPr>
        <p:spPr/>
        <p:txBody>
          <a:bodyPr/>
          <a:lstStyle/>
          <a:p>
            <a:fld id="{E72640A1-F26D-4318-B1F8-D4E871AD7748}" type="slidenum">
              <a:rPr lang="es-ES" smtClean="0"/>
              <a:pPr/>
              <a:t>25</a:t>
            </a:fld>
            <a:endParaRPr lang="es-ES"/>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67544" y="0"/>
            <a:ext cx="7467600" cy="1143000"/>
          </a:xfrm>
        </p:spPr>
        <p:txBody>
          <a:bodyPr>
            <a:normAutofit/>
          </a:bodyPr>
          <a:lstStyle/>
          <a:p>
            <a:r>
              <a:rPr lang="es-ES" dirty="0" smtClean="0"/>
              <a:t>4. Otras Operaciones Auxiliares</a:t>
            </a:r>
            <a:endParaRPr lang="es-ES" dirty="0"/>
          </a:p>
        </p:txBody>
      </p:sp>
      <p:pic>
        <p:nvPicPr>
          <p:cNvPr id="8" name="7 Marcador de contenido" descr="Filtra.PNG"/>
          <p:cNvPicPr>
            <a:picLocks noGrp="1" noChangeAspect="1"/>
          </p:cNvPicPr>
          <p:nvPr>
            <p:ph sz="quarter" idx="1"/>
          </p:nvPr>
        </p:nvPicPr>
        <p:blipFill>
          <a:blip r:embed="rId2" cstate="print"/>
          <a:stretch>
            <a:fillRect/>
          </a:stretch>
        </p:blipFill>
        <p:spPr>
          <a:xfrm>
            <a:off x="611560" y="1556792"/>
            <a:ext cx="7467600" cy="4269887"/>
          </a:xfrm>
        </p:spPr>
      </p:pic>
      <p:sp>
        <p:nvSpPr>
          <p:cNvPr id="4" name="3 Marcador de número de diapositiva"/>
          <p:cNvSpPr>
            <a:spLocks noGrp="1"/>
          </p:cNvSpPr>
          <p:nvPr>
            <p:ph type="sldNum" sz="quarter" idx="15"/>
          </p:nvPr>
        </p:nvSpPr>
        <p:spPr/>
        <p:txBody>
          <a:bodyPr/>
          <a:lstStyle/>
          <a:p>
            <a:fld id="{E72640A1-F26D-4318-B1F8-D4E871AD7748}" type="slidenum">
              <a:rPr lang="es-ES" smtClean="0"/>
              <a:pPr/>
              <a:t>26</a:t>
            </a:fld>
            <a:endParaRPr lang="es-ES"/>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67544" y="0"/>
            <a:ext cx="7467600" cy="1143000"/>
          </a:xfrm>
        </p:spPr>
        <p:txBody>
          <a:bodyPr>
            <a:normAutofit/>
          </a:bodyPr>
          <a:lstStyle/>
          <a:p>
            <a:r>
              <a:rPr lang="es-ES" dirty="0" smtClean="0"/>
              <a:t>4. Otras Operaciones Auxiliares</a:t>
            </a:r>
            <a:endParaRPr lang="es-ES" dirty="0"/>
          </a:p>
        </p:txBody>
      </p:sp>
      <p:pic>
        <p:nvPicPr>
          <p:cNvPr id="5" name="4 Marcador de contenido" descr="Menores.PNG"/>
          <p:cNvPicPr>
            <a:picLocks noGrp="1" noChangeAspect="1"/>
          </p:cNvPicPr>
          <p:nvPr>
            <p:ph sz="quarter" idx="1"/>
          </p:nvPr>
        </p:nvPicPr>
        <p:blipFill>
          <a:blip r:embed="rId2" cstate="print"/>
          <a:stretch>
            <a:fillRect/>
          </a:stretch>
        </p:blipFill>
        <p:spPr>
          <a:xfrm>
            <a:off x="560784" y="1844824"/>
            <a:ext cx="7467600" cy="3222957"/>
          </a:xfrm>
        </p:spPr>
      </p:pic>
      <p:sp>
        <p:nvSpPr>
          <p:cNvPr id="4" name="3 Marcador de número de diapositiva"/>
          <p:cNvSpPr>
            <a:spLocks noGrp="1"/>
          </p:cNvSpPr>
          <p:nvPr>
            <p:ph type="sldNum" sz="quarter" idx="15"/>
          </p:nvPr>
        </p:nvSpPr>
        <p:spPr/>
        <p:txBody>
          <a:bodyPr/>
          <a:lstStyle/>
          <a:p>
            <a:fld id="{E72640A1-F26D-4318-B1F8-D4E871AD7748}" type="slidenum">
              <a:rPr lang="es-ES" smtClean="0"/>
              <a:pPr/>
              <a:t>27</a:t>
            </a:fld>
            <a:endParaRPr lang="es-ES"/>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67544" y="0"/>
            <a:ext cx="7467600" cy="1143000"/>
          </a:xfrm>
        </p:spPr>
        <p:txBody>
          <a:bodyPr>
            <a:normAutofit/>
          </a:bodyPr>
          <a:lstStyle/>
          <a:p>
            <a:r>
              <a:rPr lang="es-ES" dirty="0" smtClean="0"/>
              <a:t>4. Otras Operaciones Auxiliares</a:t>
            </a:r>
            <a:endParaRPr lang="es-ES" dirty="0"/>
          </a:p>
        </p:txBody>
      </p:sp>
      <p:pic>
        <p:nvPicPr>
          <p:cNvPr id="14" name="13 Marcador de contenido" descr="Restantes.PNG"/>
          <p:cNvPicPr>
            <a:picLocks noGrp="1" noChangeAspect="1"/>
          </p:cNvPicPr>
          <p:nvPr>
            <p:ph sz="quarter" idx="1"/>
          </p:nvPr>
        </p:nvPicPr>
        <p:blipFill>
          <a:blip r:embed="rId2" cstate="print"/>
          <a:stretch>
            <a:fillRect/>
          </a:stretch>
        </p:blipFill>
        <p:spPr>
          <a:xfrm>
            <a:off x="632792" y="1700808"/>
            <a:ext cx="7467600" cy="3570650"/>
          </a:xfrm>
        </p:spPr>
      </p:pic>
      <p:sp>
        <p:nvSpPr>
          <p:cNvPr id="4" name="3 Marcador de número de diapositiva"/>
          <p:cNvSpPr>
            <a:spLocks noGrp="1"/>
          </p:cNvSpPr>
          <p:nvPr>
            <p:ph type="sldNum" sz="quarter" idx="15"/>
          </p:nvPr>
        </p:nvSpPr>
        <p:spPr/>
        <p:txBody>
          <a:bodyPr/>
          <a:lstStyle/>
          <a:p>
            <a:fld id="{E72640A1-F26D-4318-B1F8-D4E871AD7748}" type="slidenum">
              <a:rPr lang="es-ES" smtClean="0"/>
              <a:pPr/>
              <a:t>28</a:t>
            </a:fld>
            <a:endParaRPr lang="es-ES"/>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67544" y="0"/>
            <a:ext cx="7467600" cy="1143000"/>
          </a:xfrm>
        </p:spPr>
        <p:txBody>
          <a:bodyPr>
            <a:normAutofit/>
          </a:bodyPr>
          <a:lstStyle/>
          <a:p>
            <a:r>
              <a:rPr lang="es-ES" dirty="0" smtClean="0"/>
              <a:t>4. Otras Operaciones Auxiliares</a:t>
            </a:r>
            <a:endParaRPr lang="es-ES" dirty="0"/>
          </a:p>
        </p:txBody>
      </p:sp>
      <p:pic>
        <p:nvPicPr>
          <p:cNvPr id="8" name="7 Marcador de contenido" descr="listaMonticulos.PNG"/>
          <p:cNvPicPr>
            <a:picLocks noGrp="1" noChangeAspect="1"/>
          </p:cNvPicPr>
          <p:nvPr>
            <p:ph sz="quarter" idx="1"/>
          </p:nvPr>
        </p:nvPicPr>
        <p:blipFill>
          <a:blip r:embed="rId2" cstate="print"/>
          <a:stretch>
            <a:fillRect/>
          </a:stretch>
        </p:blipFill>
        <p:spPr>
          <a:xfrm>
            <a:off x="704800" y="2060848"/>
            <a:ext cx="7467600" cy="2352294"/>
          </a:xfrm>
        </p:spPr>
      </p:pic>
      <p:sp>
        <p:nvSpPr>
          <p:cNvPr id="4" name="3 Marcador de número de diapositiva"/>
          <p:cNvSpPr>
            <a:spLocks noGrp="1"/>
          </p:cNvSpPr>
          <p:nvPr>
            <p:ph type="sldNum" sz="quarter" idx="15"/>
          </p:nvPr>
        </p:nvSpPr>
        <p:spPr/>
        <p:txBody>
          <a:bodyPr/>
          <a:lstStyle/>
          <a:p>
            <a:fld id="{E72640A1-F26D-4318-B1F8-D4E871AD7748}" type="slidenum">
              <a:rPr lang="es-ES" smtClean="0"/>
              <a:pPr/>
              <a:t>29</a:t>
            </a:fld>
            <a:endParaRPr lang="es-ES"/>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67544" y="0"/>
            <a:ext cx="7467600" cy="1143000"/>
          </a:xfrm>
        </p:spPr>
        <p:txBody>
          <a:bodyPr/>
          <a:lstStyle/>
          <a:p>
            <a:r>
              <a:rPr lang="es-ES" dirty="0" smtClean="0"/>
              <a:t>1. ¿Qué son los montículos?</a:t>
            </a:r>
            <a:endParaRPr lang="es-ES" dirty="0"/>
          </a:p>
        </p:txBody>
      </p:sp>
      <p:sp>
        <p:nvSpPr>
          <p:cNvPr id="3" name="2 Marcador de contenido"/>
          <p:cNvSpPr>
            <a:spLocks noGrp="1"/>
          </p:cNvSpPr>
          <p:nvPr>
            <p:ph sz="quarter" idx="1"/>
          </p:nvPr>
        </p:nvSpPr>
        <p:spPr/>
        <p:txBody>
          <a:bodyPr>
            <a:normAutofit/>
          </a:bodyPr>
          <a:lstStyle/>
          <a:p>
            <a:r>
              <a:rPr lang="es-ES" dirty="0"/>
              <a:t>Un </a:t>
            </a:r>
            <a:r>
              <a:rPr lang="es-ES" dirty="0" err="1"/>
              <a:t>heap</a:t>
            </a:r>
            <a:r>
              <a:rPr lang="es-ES" dirty="0"/>
              <a:t> o montículo es un árbol binario completo</a:t>
            </a:r>
            <a:r>
              <a:rPr lang="es-ES" dirty="0" smtClean="0"/>
              <a:t>, </a:t>
            </a:r>
            <a:r>
              <a:rPr lang="es-ES" dirty="0"/>
              <a:t>y además parcialmente ordenado. </a:t>
            </a:r>
            <a:endParaRPr lang="es-ES" dirty="0" smtClean="0"/>
          </a:p>
          <a:p>
            <a:pPr lvl="1"/>
            <a:r>
              <a:rPr lang="es-ES" sz="2600" b="1" dirty="0" smtClean="0"/>
              <a:t>Completo</a:t>
            </a:r>
            <a:r>
              <a:rPr lang="es-ES" sz="2600" dirty="0" smtClean="0"/>
              <a:t>: </a:t>
            </a:r>
            <a:r>
              <a:rPr lang="es-ES" sz="2600" dirty="0"/>
              <a:t>que tiene todos sus niveles completos a excepción del último. Y el último nivel contiene los nodos agrupados de izquierda a </a:t>
            </a:r>
            <a:r>
              <a:rPr lang="es-ES" sz="2600" dirty="0" smtClean="0"/>
              <a:t>derecha</a:t>
            </a:r>
          </a:p>
          <a:p>
            <a:pPr lvl="1"/>
            <a:r>
              <a:rPr lang="es-ES" sz="2600" b="1" dirty="0" smtClean="0"/>
              <a:t>Parcialmente ordenado</a:t>
            </a:r>
            <a:r>
              <a:rPr lang="es-ES" sz="2600" dirty="0" smtClean="0"/>
              <a:t>: tiene </a:t>
            </a:r>
            <a:r>
              <a:rPr lang="es-ES" sz="2600" dirty="0"/>
              <a:t>todas y cada una de sus ramas, consideradas como listas, totalmente ordenadas, ya sea de forma creciente o decreciente</a:t>
            </a:r>
            <a:endParaRPr lang="es-ES" sz="2600" dirty="0" smtClean="0"/>
          </a:p>
          <a:p>
            <a:endParaRPr lang="es-ES" dirty="0"/>
          </a:p>
        </p:txBody>
      </p:sp>
      <p:sp>
        <p:nvSpPr>
          <p:cNvPr id="4" name="3 Marcador de número de diapositiva"/>
          <p:cNvSpPr>
            <a:spLocks noGrp="1"/>
          </p:cNvSpPr>
          <p:nvPr>
            <p:ph type="sldNum" sz="quarter" idx="15"/>
          </p:nvPr>
        </p:nvSpPr>
        <p:spPr/>
        <p:txBody>
          <a:bodyPr/>
          <a:lstStyle/>
          <a:p>
            <a:fld id="{E72640A1-F26D-4318-B1F8-D4E871AD7748}" type="slidenum">
              <a:rPr lang="es-ES" smtClean="0"/>
              <a:pPr/>
              <a:t>3</a:t>
            </a:fld>
            <a:endParaRPr lang="es-ES"/>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67544" y="0"/>
            <a:ext cx="7467600" cy="1143000"/>
          </a:xfrm>
        </p:spPr>
        <p:txBody>
          <a:bodyPr>
            <a:normAutofit/>
          </a:bodyPr>
          <a:lstStyle/>
          <a:p>
            <a:r>
              <a:rPr lang="es-ES" dirty="0" smtClean="0"/>
              <a:t>4. Otras Operaciones Auxiliares</a:t>
            </a:r>
            <a:endParaRPr lang="es-ES" dirty="0"/>
          </a:p>
        </p:txBody>
      </p:sp>
      <p:pic>
        <p:nvPicPr>
          <p:cNvPr id="5" name="4 Marcador de contenido" descr="MonticuloToLista.PNG"/>
          <p:cNvPicPr>
            <a:picLocks noGrp="1" noChangeAspect="1"/>
          </p:cNvPicPr>
          <p:nvPr>
            <p:ph sz="quarter" idx="1"/>
          </p:nvPr>
        </p:nvPicPr>
        <p:blipFill>
          <a:blip r:embed="rId2" cstate="print"/>
          <a:stretch>
            <a:fillRect/>
          </a:stretch>
        </p:blipFill>
        <p:spPr>
          <a:xfrm>
            <a:off x="704800" y="2060848"/>
            <a:ext cx="7467600" cy="3170550"/>
          </a:xfrm>
        </p:spPr>
      </p:pic>
      <p:sp>
        <p:nvSpPr>
          <p:cNvPr id="4" name="3 Marcador de número de diapositiva"/>
          <p:cNvSpPr>
            <a:spLocks noGrp="1"/>
          </p:cNvSpPr>
          <p:nvPr>
            <p:ph type="sldNum" sz="quarter" idx="15"/>
          </p:nvPr>
        </p:nvSpPr>
        <p:spPr/>
        <p:txBody>
          <a:bodyPr/>
          <a:lstStyle/>
          <a:p>
            <a:fld id="{E72640A1-F26D-4318-B1F8-D4E871AD7748}" type="slidenum">
              <a:rPr lang="es-ES" smtClean="0"/>
              <a:pPr/>
              <a:t>30</a:t>
            </a:fld>
            <a:endParaRPr lang="es-ES"/>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67544" y="0"/>
            <a:ext cx="7467600" cy="1143000"/>
          </a:xfrm>
        </p:spPr>
        <p:txBody>
          <a:bodyPr>
            <a:normAutofit/>
          </a:bodyPr>
          <a:lstStyle/>
          <a:p>
            <a:r>
              <a:rPr lang="es-ES" dirty="0" smtClean="0"/>
              <a:t>4. Otras Operaciones Auxiliares</a:t>
            </a:r>
            <a:endParaRPr lang="es-ES" dirty="0"/>
          </a:p>
        </p:txBody>
      </p:sp>
      <p:pic>
        <p:nvPicPr>
          <p:cNvPr id="16" name="15 Marcador de contenido" descr="Ordenada.PNG"/>
          <p:cNvPicPr>
            <a:picLocks noGrp="1" noChangeAspect="1"/>
          </p:cNvPicPr>
          <p:nvPr>
            <p:ph sz="quarter" idx="1"/>
          </p:nvPr>
        </p:nvPicPr>
        <p:blipFill>
          <a:blip r:embed="rId2" cstate="print"/>
          <a:stretch>
            <a:fillRect/>
          </a:stretch>
        </p:blipFill>
        <p:spPr>
          <a:xfrm>
            <a:off x="683568" y="2099022"/>
            <a:ext cx="7467600" cy="2842146"/>
          </a:xfrm>
        </p:spPr>
      </p:pic>
      <p:sp>
        <p:nvSpPr>
          <p:cNvPr id="4" name="3 Marcador de número de diapositiva"/>
          <p:cNvSpPr>
            <a:spLocks noGrp="1"/>
          </p:cNvSpPr>
          <p:nvPr>
            <p:ph type="sldNum" sz="quarter" idx="15"/>
          </p:nvPr>
        </p:nvSpPr>
        <p:spPr/>
        <p:txBody>
          <a:bodyPr/>
          <a:lstStyle/>
          <a:p>
            <a:fld id="{E72640A1-F26D-4318-B1F8-D4E871AD7748}" type="slidenum">
              <a:rPr lang="es-ES" smtClean="0"/>
              <a:pPr/>
              <a:t>31</a:t>
            </a:fld>
            <a:endParaRPr lang="es-ES"/>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539552" y="0"/>
            <a:ext cx="7467600" cy="1143000"/>
          </a:xfrm>
        </p:spPr>
        <p:txBody>
          <a:bodyPr>
            <a:normAutofit/>
          </a:bodyPr>
          <a:lstStyle/>
          <a:p>
            <a:r>
              <a:rPr lang="es-ES" dirty="0" smtClean="0"/>
              <a:t>4. Otras Operaciones Auxiliares</a:t>
            </a:r>
            <a:endParaRPr lang="es-ES" dirty="0"/>
          </a:p>
        </p:txBody>
      </p:sp>
      <p:pic>
        <p:nvPicPr>
          <p:cNvPr id="5" name="4 Marcador de contenido" descr="Ordena.PNG"/>
          <p:cNvPicPr>
            <a:picLocks noGrp="1" noChangeAspect="1"/>
          </p:cNvPicPr>
          <p:nvPr>
            <p:ph sz="quarter" idx="1"/>
          </p:nvPr>
        </p:nvPicPr>
        <p:blipFill>
          <a:blip r:embed="rId2" cstate="print"/>
          <a:stretch>
            <a:fillRect/>
          </a:stretch>
        </p:blipFill>
        <p:spPr>
          <a:xfrm>
            <a:off x="704800" y="2204864"/>
            <a:ext cx="7467600" cy="2180723"/>
          </a:xfrm>
        </p:spPr>
      </p:pic>
      <p:sp>
        <p:nvSpPr>
          <p:cNvPr id="4" name="3 Marcador de número de diapositiva"/>
          <p:cNvSpPr>
            <a:spLocks noGrp="1"/>
          </p:cNvSpPr>
          <p:nvPr>
            <p:ph type="sldNum" sz="quarter" idx="15"/>
          </p:nvPr>
        </p:nvSpPr>
        <p:spPr/>
        <p:txBody>
          <a:bodyPr/>
          <a:lstStyle/>
          <a:p>
            <a:fld id="{E72640A1-F26D-4318-B1F8-D4E871AD7748}" type="slidenum">
              <a:rPr lang="es-ES" smtClean="0"/>
              <a:pPr/>
              <a:t>32</a:t>
            </a:fld>
            <a:endParaRPr lang="es-ES"/>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395536" y="0"/>
            <a:ext cx="7467600" cy="1143000"/>
          </a:xfrm>
        </p:spPr>
        <p:txBody>
          <a:bodyPr>
            <a:normAutofit/>
          </a:bodyPr>
          <a:lstStyle/>
          <a:p>
            <a:r>
              <a:rPr lang="es-ES" dirty="0" smtClean="0"/>
              <a:t>4. Otras Operaciones Auxiliares</a:t>
            </a:r>
            <a:endParaRPr lang="es-ES" dirty="0"/>
          </a:p>
        </p:txBody>
      </p:sp>
      <p:pic>
        <p:nvPicPr>
          <p:cNvPr id="5" name="4 Marcador de contenido" descr="Borra.PNG"/>
          <p:cNvPicPr>
            <a:picLocks noGrp="1" noChangeAspect="1"/>
          </p:cNvPicPr>
          <p:nvPr>
            <p:ph sz="quarter" idx="1"/>
          </p:nvPr>
        </p:nvPicPr>
        <p:blipFill>
          <a:blip r:embed="rId2" cstate="print"/>
          <a:stretch>
            <a:fillRect/>
          </a:stretch>
        </p:blipFill>
        <p:spPr>
          <a:xfrm>
            <a:off x="704800" y="1988840"/>
            <a:ext cx="7467600" cy="2687239"/>
          </a:xfrm>
        </p:spPr>
      </p:pic>
      <p:sp>
        <p:nvSpPr>
          <p:cNvPr id="4" name="3 Marcador de número de diapositiva"/>
          <p:cNvSpPr>
            <a:spLocks noGrp="1"/>
          </p:cNvSpPr>
          <p:nvPr>
            <p:ph type="sldNum" sz="quarter" idx="15"/>
          </p:nvPr>
        </p:nvSpPr>
        <p:spPr/>
        <p:txBody>
          <a:bodyPr/>
          <a:lstStyle/>
          <a:p>
            <a:fld id="{E72640A1-F26D-4318-B1F8-D4E871AD7748}" type="slidenum">
              <a:rPr lang="es-ES" smtClean="0"/>
              <a:pPr/>
              <a:t>33</a:t>
            </a:fld>
            <a:endParaRPr lang="es-ES"/>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67544" y="0"/>
            <a:ext cx="7467600" cy="1143000"/>
          </a:xfrm>
        </p:spPr>
        <p:txBody>
          <a:bodyPr>
            <a:normAutofit/>
          </a:bodyPr>
          <a:lstStyle/>
          <a:p>
            <a:r>
              <a:rPr lang="es-ES" dirty="0" smtClean="0"/>
              <a:t>4. Otras Operaciones Auxiliares</a:t>
            </a:r>
            <a:endParaRPr lang="es-ES" dirty="0"/>
          </a:p>
        </p:txBody>
      </p:sp>
      <p:pic>
        <p:nvPicPr>
          <p:cNvPr id="5" name="4 Marcador de contenido" descr="esPermutacion.PNG"/>
          <p:cNvPicPr>
            <a:picLocks noGrp="1" noChangeAspect="1"/>
          </p:cNvPicPr>
          <p:nvPr>
            <p:ph sz="quarter" idx="1"/>
          </p:nvPr>
        </p:nvPicPr>
        <p:blipFill>
          <a:blip r:embed="rId2" cstate="print"/>
          <a:stretch>
            <a:fillRect/>
          </a:stretch>
        </p:blipFill>
        <p:spPr>
          <a:xfrm>
            <a:off x="683568" y="2177047"/>
            <a:ext cx="7467600" cy="2548097"/>
          </a:xfrm>
        </p:spPr>
      </p:pic>
      <p:sp>
        <p:nvSpPr>
          <p:cNvPr id="4" name="3 Marcador de número de diapositiva"/>
          <p:cNvSpPr>
            <a:spLocks noGrp="1"/>
          </p:cNvSpPr>
          <p:nvPr>
            <p:ph type="sldNum" sz="quarter" idx="15"/>
          </p:nvPr>
        </p:nvSpPr>
        <p:spPr/>
        <p:txBody>
          <a:bodyPr/>
          <a:lstStyle/>
          <a:p>
            <a:fld id="{E72640A1-F26D-4318-B1F8-D4E871AD7748}" type="slidenum">
              <a:rPr lang="es-ES" smtClean="0"/>
              <a:pPr/>
              <a:t>34</a:t>
            </a:fld>
            <a:endParaRPr lang="es-ES"/>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67544" y="0"/>
            <a:ext cx="7467600" cy="1143000"/>
          </a:xfrm>
        </p:spPr>
        <p:txBody>
          <a:bodyPr/>
          <a:lstStyle/>
          <a:p>
            <a:r>
              <a:rPr lang="es-ES" dirty="0" smtClean="0"/>
              <a:t>5. Colas de Prioridad</a:t>
            </a:r>
            <a:endParaRPr lang="es-ES" dirty="0"/>
          </a:p>
        </p:txBody>
      </p:sp>
      <p:sp>
        <p:nvSpPr>
          <p:cNvPr id="4" name="3 Marcador de contenido"/>
          <p:cNvSpPr>
            <a:spLocks noGrp="1"/>
          </p:cNvSpPr>
          <p:nvPr>
            <p:ph sz="quarter" idx="1"/>
          </p:nvPr>
        </p:nvSpPr>
        <p:spPr/>
        <p:txBody>
          <a:bodyPr>
            <a:normAutofit fontScale="85000" lnSpcReduction="20000"/>
          </a:bodyPr>
          <a:lstStyle/>
          <a:p>
            <a:r>
              <a:rPr lang="es-ES" dirty="0" smtClean="0"/>
              <a:t>Cada elemento tiene asociada una prioridad y la operación de extracción siempre elige el elemento de menor prioridad. (Ciudades ordenadas por su distancia a un destino final)   </a:t>
            </a:r>
          </a:p>
          <a:p>
            <a:r>
              <a:rPr lang="es-ES" dirty="0" smtClean="0"/>
              <a:t>Son necesarios dos procedimientos: para insertar elementos al final y extraer el primer elemento.</a:t>
            </a:r>
          </a:p>
          <a:p>
            <a:r>
              <a:rPr lang="es-ES" dirty="0" smtClean="0"/>
              <a:t>Insertar al final de la cola, el elemento se añade al final del montículo como la última hoja. El restablecimiento de la propiedad de montículo en el caso de la inserción de elementos al final de una cola se logra al moverse desde la última hoja hacia la raíz.</a:t>
            </a:r>
          </a:p>
          <a:p>
            <a:r>
              <a:rPr lang="es-ES" dirty="0" smtClean="0"/>
              <a:t>La extracción del primer elemento del montículo consiste en eliminar el elemento de la raíz del montículo debido a que por la propiedad del montículo éste es el elemento con mayor prioridad. Luego la última hoja se pone en su lugar y es casi seguro que la propiedad del montículo tenga que restablecerse, esta vez al avanzar desde la raíz hacia abajo del árbol.</a:t>
            </a:r>
          </a:p>
        </p:txBody>
      </p:sp>
      <p:sp>
        <p:nvSpPr>
          <p:cNvPr id="5" name="4 Marcador de número de diapositiva"/>
          <p:cNvSpPr>
            <a:spLocks noGrp="1"/>
          </p:cNvSpPr>
          <p:nvPr>
            <p:ph type="sldNum" sz="quarter" idx="15"/>
          </p:nvPr>
        </p:nvSpPr>
        <p:spPr/>
        <p:txBody>
          <a:bodyPr/>
          <a:lstStyle/>
          <a:p>
            <a:fld id="{E72640A1-F26D-4318-B1F8-D4E871AD7748}" type="slidenum">
              <a:rPr lang="es-ES" smtClean="0"/>
              <a:pPr/>
              <a:t>35</a:t>
            </a:fld>
            <a:endParaRPr lang="es-ES"/>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67544" y="0"/>
            <a:ext cx="7467600" cy="1143000"/>
          </a:xfrm>
        </p:spPr>
        <p:txBody>
          <a:bodyPr/>
          <a:lstStyle/>
          <a:p>
            <a:r>
              <a:rPr lang="es-ES" dirty="0" smtClean="0"/>
              <a:t>5. Colas de Prioridad</a:t>
            </a:r>
            <a:endParaRPr lang="es-ES" dirty="0"/>
          </a:p>
        </p:txBody>
      </p:sp>
      <p:sp>
        <p:nvSpPr>
          <p:cNvPr id="4" name="3 Marcador de contenido"/>
          <p:cNvSpPr>
            <a:spLocks noGrp="1"/>
          </p:cNvSpPr>
          <p:nvPr>
            <p:ph sz="quarter" idx="1"/>
          </p:nvPr>
        </p:nvSpPr>
        <p:spPr/>
        <p:txBody>
          <a:bodyPr>
            <a:normAutofit/>
          </a:bodyPr>
          <a:lstStyle/>
          <a:p>
            <a:endParaRPr lang="es-ES" dirty="0" smtClean="0"/>
          </a:p>
          <a:p>
            <a:endParaRPr lang="es-ES" dirty="0" smtClean="0"/>
          </a:p>
          <a:p>
            <a:endParaRPr lang="es-ES" dirty="0" smtClean="0"/>
          </a:p>
          <a:p>
            <a:r>
              <a:rPr lang="es-ES" dirty="0" smtClean="0"/>
              <a:t>Aquí falta la Implementación de las colas</a:t>
            </a:r>
            <a:endParaRPr lang="es-ES" dirty="0" smtClean="0"/>
          </a:p>
        </p:txBody>
      </p:sp>
      <p:sp>
        <p:nvSpPr>
          <p:cNvPr id="5" name="4 Marcador de número de diapositiva"/>
          <p:cNvSpPr>
            <a:spLocks noGrp="1"/>
          </p:cNvSpPr>
          <p:nvPr>
            <p:ph type="sldNum" sz="quarter" idx="15"/>
          </p:nvPr>
        </p:nvSpPr>
        <p:spPr/>
        <p:txBody>
          <a:bodyPr/>
          <a:lstStyle/>
          <a:p>
            <a:fld id="{E72640A1-F26D-4318-B1F8-D4E871AD7748}" type="slidenum">
              <a:rPr lang="es-ES" smtClean="0"/>
              <a:pPr/>
              <a:t>36</a:t>
            </a:fld>
            <a:endParaRPr lang="es-ES"/>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67544" y="0"/>
            <a:ext cx="7467600" cy="1143000"/>
          </a:xfrm>
        </p:spPr>
        <p:txBody>
          <a:bodyPr/>
          <a:lstStyle/>
          <a:p>
            <a:r>
              <a:rPr lang="es-ES" dirty="0" smtClean="0"/>
              <a:t>6. Tipos de Montículos</a:t>
            </a:r>
            <a:endParaRPr lang="es-ES" dirty="0"/>
          </a:p>
        </p:txBody>
      </p:sp>
      <p:sp>
        <p:nvSpPr>
          <p:cNvPr id="3" name="2 Marcador de contenido"/>
          <p:cNvSpPr>
            <a:spLocks noGrp="1"/>
          </p:cNvSpPr>
          <p:nvPr>
            <p:ph sz="quarter" idx="1"/>
          </p:nvPr>
        </p:nvSpPr>
        <p:spPr/>
        <p:txBody>
          <a:bodyPr/>
          <a:lstStyle/>
          <a:p>
            <a:endParaRPr lang="es-ES" dirty="0" smtClean="0"/>
          </a:p>
          <a:p>
            <a:r>
              <a:rPr lang="es-ES" dirty="0" smtClean="0"/>
              <a:t>Montículos Binarios</a:t>
            </a:r>
          </a:p>
          <a:p>
            <a:endParaRPr lang="es-ES" dirty="0" smtClean="0"/>
          </a:p>
          <a:p>
            <a:r>
              <a:rPr lang="es-ES" dirty="0" smtClean="0"/>
              <a:t>Montículos </a:t>
            </a:r>
            <a:r>
              <a:rPr lang="es-ES" dirty="0" err="1" smtClean="0"/>
              <a:t>Binomiales</a:t>
            </a:r>
            <a:endParaRPr lang="es-ES" dirty="0" smtClean="0"/>
          </a:p>
          <a:p>
            <a:endParaRPr lang="es-ES" dirty="0" smtClean="0"/>
          </a:p>
          <a:p>
            <a:r>
              <a:rPr lang="es-ES" dirty="0" smtClean="0"/>
              <a:t>Montículos de </a:t>
            </a:r>
            <a:r>
              <a:rPr lang="es-ES" dirty="0" err="1" smtClean="0"/>
              <a:t>Fibonacci</a:t>
            </a:r>
            <a:endParaRPr lang="es-ES" dirty="0" smtClean="0"/>
          </a:p>
          <a:p>
            <a:endParaRPr lang="es-ES" dirty="0"/>
          </a:p>
        </p:txBody>
      </p:sp>
      <p:sp>
        <p:nvSpPr>
          <p:cNvPr id="4" name="3 Marcador de número de diapositiva"/>
          <p:cNvSpPr>
            <a:spLocks noGrp="1"/>
          </p:cNvSpPr>
          <p:nvPr>
            <p:ph type="sldNum" sz="quarter" idx="15"/>
          </p:nvPr>
        </p:nvSpPr>
        <p:spPr/>
        <p:txBody>
          <a:bodyPr/>
          <a:lstStyle/>
          <a:p>
            <a:fld id="{E72640A1-F26D-4318-B1F8-D4E871AD7748}" type="slidenum">
              <a:rPr lang="es-ES" smtClean="0"/>
              <a:pPr/>
              <a:t>37</a:t>
            </a:fld>
            <a:endParaRPr lang="es-ES"/>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67544" y="0"/>
            <a:ext cx="7467600" cy="1143000"/>
          </a:xfrm>
        </p:spPr>
        <p:txBody>
          <a:bodyPr/>
          <a:lstStyle/>
          <a:p>
            <a:r>
              <a:rPr lang="es-ES" dirty="0" smtClean="0"/>
              <a:t>6.1 </a:t>
            </a:r>
            <a:r>
              <a:rPr lang="es-ES" dirty="0" smtClean="0"/>
              <a:t>Montículos Binarios</a:t>
            </a:r>
            <a:endParaRPr lang="es-ES" dirty="0"/>
          </a:p>
        </p:txBody>
      </p:sp>
      <p:sp>
        <p:nvSpPr>
          <p:cNvPr id="3" name="2 Marcador de contenido"/>
          <p:cNvSpPr>
            <a:spLocks noGrp="1"/>
          </p:cNvSpPr>
          <p:nvPr>
            <p:ph sz="quarter" idx="1"/>
          </p:nvPr>
        </p:nvSpPr>
        <p:spPr/>
        <p:txBody>
          <a:bodyPr>
            <a:normAutofit/>
          </a:bodyPr>
          <a:lstStyle/>
          <a:p>
            <a:endParaRPr lang="es-ES" dirty="0" smtClean="0"/>
          </a:p>
          <a:p>
            <a:r>
              <a:rPr lang="es-ES" dirty="0" smtClean="0"/>
              <a:t>Consiste en la representación de un montículo como un vector</a:t>
            </a:r>
          </a:p>
          <a:p>
            <a:pPr>
              <a:buNone/>
            </a:pPr>
            <a:endParaRPr lang="es-ES" dirty="0"/>
          </a:p>
        </p:txBody>
      </p:sp>
      <p:sp>
        <p:nvSpPr>
          <p:cNvPr id="5" name="4 Marcador de número de diapositiva"/>
          <p:cNvSpPr>
            <a:spLocks noGrp="1"/>
          </p:cNvSpPr>
          <p:nvPr>
            <p:ph type="sldNum" sz="quarter" idx="15"/>
          </p:nvPr>
        </p:nvSpPr>
        <p:spPr/>
        <p:txBody>
          <a:bodyPr/>
          <a:lstStyle/>
          <a:p>
            <a:fld id="{E72640A1-F26D-4318-B1F8-D4E871AD7748}" type="slidenum">
              <a:rPr lang="es-ES" smtClean="0"/>
              <a:pPr/>
              <a:t>38</a:t>
            </a:fld>
            <a:endParaRPr lang="es-ES"/>
          </a:p>
        </p:txBody>
      </p:sp>
      <p:pic>
        <p:nvPicPr>
          <p:cNvPr id="4" name="3 Imagen"/>
          <p:cNvPicPr/>
          <p:nvPr/>
        </p:nvPicPr>
        <p:blipFill>
          <a:blip r:embed="rId2" cstate="print"/>
          <a:srcRect/>
          <a:stretch>
            <a:fillRect/>
          </a:stretch>
        </p:blipFill>
        <p:spPr bwMode="auto">
          <a:xfrm>
            <a:off x="1403648" y="3501008"/>
            <a:ext cx="6552728" cy="2232248"/>
          </a:xfrm>
          <a:prstGeom prst="rect">
            <a:avLst/>
          </a:prstGeom>
          <a:noFill/>
          <a:ln w="9525">
            <a:noFill/>
            <a:miter lim="800000"/>
            <a:headEnd/>
            <a:tailEnd/>
          </a:ln>
        </p:spPr>
      </p:pic>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67544" y="0"/>
            <a:ext cx="7467600" cy="1143000"/>
          </a:xfrm>
        </p:spPr>
        <p:txBody>
          <a:bodyPr/>
          <a:lstStyle/>
          <a:p>
            <a:r>
              <a:rPr lang="es-ES" dirty="0" smtClean="0"/>
              <a:t>6.1 </a:t>
            </a:r>
            <a:r>
              <a:rPr lang="es-ES" dirty="0" smtClean="0"/>
              <a:t>Montículos Binarios</a:t>
            </a:r>
            <a:endParaRPr lang="es-ES" dirty="0"/>
          </a:p>
        </p:txBody>
      </p:sp>
      <p:sp>
        <p:nvSpPr>
          <p:cNvPr id="3" name="2 Marcador de contenido"/>
          <p:cNvSpPr>
            <a:spLocks noGrp="1"/>
          </p:cNvSpPr>
          <p:nvPr>
            <p:ph sz="quarter" idx="1"/>
          </p:nvPr>
        </p:nvSpPr>
        <p:spPr/>
        <p:txBody>
          <a:bodyPr>
            <a:normAutofit/>
          </a:bodyPr>
          <a:lstStyle/>
          <a:p>
            <a:endParaRPr lang="es-ES" dirty="0" smtClean="0"/>
          </a:p>
          <a:p>
            <a:pPr>
              <a:buNone/>
            </a:pPr>
            <a:endParaRPr lang="es-ES" dirty="0"/>
          </a:p>
        </p:txBody>
      </p:sp>
      <p:sp>
        <p:nvSpPr>
          <p:cNvPr id="6" name="5 Marcador de número de diapositiva"/>
          <p:cNvSpPr>
            <a:spLocks noGrp="1"/>
          </p:cNvSpPr>
          <p:nvPr>
            <p:ph type="sldNum" sz="quarter" idx="15"/>
          </p:nvPr>
        </p:nvSpPr>
        <p:spPr/>
        <p:txBody>
          <a:bodyPr/>
          <a:lstStyle/>
          <a:p>
            <a:fld id="{E72640A1-F26D-4318-B1F8-D4E871AD7748}" type="slidenum">
              <a:rPr lang="es-ES" smtClean="0"/>
              <a:pPr/>
              <a:t>39</a:t>
            </a:fld>
            <a:endParaRPr lang="es-ES"/>
          </a:p>
        </p:txBody>
      </p:sp>
      <p:pic>
        <p:nvPicPr>
          <p:cNvPr id="5" name="4 Imagen"/>
          <p:cNvPicPr/>
          <p:nvPr/>
        </p:nvPicPr>
        <p:blipFill>
          <a:blip r:embed="rId2" cstate="print"/>
          <a:srcRect/>
          <a:stretch>
            <a:fillRect/>
          </a:stretch>
        </p:blipFill>
        <p:spPr bwMode="auto">
          <a:xfrm>
            <a:off x="827584" y="1484784"/>
            <a:ext cx="7776864" cy="4824536"/>
          </a:xfrm>
          <a:prstGeom prst="rect">
            <a:avLst/>
          </a:prstGeom>
          <a:noFill/>
          <a:ln w="9525">
            <a:noFill/>
            <a:miter lim="800000"/>
            <a:headEnd/>
            <a:tailEnd/>
          </a:ln>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67544" y="0"/>
            <a:ext cx="7467600" cy="1143000"/>
          </a:xfrm>
        </p:spPr>
        <p:txBody>
          <a:bodyPr/>
          <a:lstStyle/>
          <a:p>
            <a:r>
              <a:rPr lang="es-ES" dirty="0" smtClean="0"/>
              <a:t>1. ¿Qué son los montículos?</a:t>
            </a:r>
            <a:endParaRPr lang="es-ES" dirty="0"/>
          </a:p>
        </p:txBody>
      </p:sp>
      <p:pic>
        <p:nvPicPr>
          <p:cNvPr id="4" name="3 Marcador de contenido"/>
          <p:cNvPicPr>
            <a:picLocks noGrp="1"/>
          </p:cNvPicPr>
          <p:nvPr>
            <p:ph sz="quarter" idx="1"/>
          </p:nvPr>
        </p:nvPicPr>
        <p:blipFill>
          <a:blip r:embed="rId2" cstate="print"/>
          <a:stretch>
            <a:fillRect/>
          </a:stretch>
        </p:blipFill>
        <p:spPr bwMode="auto">
          <a:xfrm>
            <a:off x="1403648" y="2636912"/>
            <a:ext cx="5256584" cy="2808312"/>
          </a:xfrm>
          <a:prstGeom prst="rect">
            <a:avLst/>
          </a:prstGeom>
          <a:noFill/>
          <a:ln w="9525">
            <a:noFill/>
            <a:miter lim="800000"/>
            <a:headEnd/>
            <a:tailEnd/>
          </a:ln>
        </p:spPr>
      </p:pic>
      <p:sp>
        <p:nvSpPr>
          <p:cNvPr id="6" name="5 Marcador de número de diapositiva"/>
          <p:cNvSpPr>
            <a:spLocks noGrp="1"/>
          </p:cNvSpPr>
          <p:nvPr>
            <p:ph type="sldNum" sz="quarter" idx="15"/>
          </p:nvPr>
        </p:nvSpPr>
        <p:spPr/>
        <p:txBody>
          <a:bodyPr/>
          <a:lstStyle/>
          <a:p>
            <a:fld id="{E72640A1-F26D-4318-B1F8-D4E871AD7748}" type="slidenum">
              <a:rPr lang="es-ES" smtClean="0"/>
              <a:pPr/>
              <a:t>4</a:t>
            </a:fld>
            <a:endParaRPr lang="es-ES"/>
          </a:p>
        </p:txBody>
      </p:sp>
      <p:sp>
        <p:nvSpPr>
          <p:cNvPr id="5" name="4 CuadroTexto"/>
          <p:cNvSpPr txBox="1"/>
          <p:nvPr/>
        </p:nvSpPr>
        <p:spPr>
          <a:xfrm>
            <a:off x="1331640" y="1772816"/>
            <a:ext cx="1483227" cy="461665"/>
          </a:xfrm>
          <a:prstGeom prst="rect">
            <a:avLst/>
          </a:prstGeom>
          <a:noFill/>
        </p:spPr>
        <p:txBody>
          <a:bodyPr wrap="none" rtlCol="0">
            <a:spAutoFit/>
          </a:bodyPr>
          <a:lstStyle/>
          <a:p>
            <a:r>
              <a:rPr lang="es-ES" sz="2400" dirty="0" smtClean="0"/>
              <a:t>Completo:</a:t>
            </a:r>
            <a:endParaRPr lang="es-ES" sz="2400" dirty="0"/>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67544" y="0"/>
            <a:ext cx="7467600" cy="1143000"/>
          </a:xfrm>
        </p:spPr>
        <p:txBody>
          <a:bodyPr/>
          <a:lstStyle/>
          <a:p>
            <a:r>
              <a:rPr lang="es-ES" dirty="0" smtClean="0"/>
              <a:t>6.2 </a:t>
            </a:r>
            <a:r>
              <a:rPr lang="es-ES" dirty="0" smtClean="0"/>
              <a:t>Montículos </a:t>
            </a:r>
            <a:r>
              <a:rPr lang="es-ES" dirty="0" err="1" smtClean="0"/>
              <a:t>Binomiales</a:t>
            </a:r>
            <a:endParaRPr lang="es-ES" dirty="0"/>
          </a:p>
        </p:txBody>
      </p:sp>
      <p:sp>
        <p:nvSpPr>
          <p:cNvPr id="3" name="2 Marcador de contenido"/>
          <p:cNvSpPr>
            <a:spLocks noGrp="1"/>
          </p:cNvSpPr>
          <p:nvPr>
            <p:ph sz="quarter" idx="1"/>
          </p:nvPr>
        </p:nvSpPr>
        <p:spPr/>
        <p:txBody>
          <a:bodyPr>
            <a:normAutofit/>
          </a:bodyPr>
          <a:lstStyle/>
          <a:p>
            <a:r>
              <a:rPr lang="es-ES" sz="2400" dirty="0" smtClean="0"/>
              <a:t>Los montículos </a:t>
            </a:r>
            <a:r>
              <a:rPr lang="es-ES" sz="2400" dirty="0" err="1" smtClean="0"/>
              <a:t>binomiales</a:t>
            </a:r>
            <a:r>
              <a:rPr lang="es-ES" sz="2400" dirty="0" smtClean="0"/>
              <a:t> están formados por una colección de árboles </a:t>
            </a:r>
            <a:r>
              <a:rPr lang="es-ES" sz="2400" dirty="0" err="1" smtClean="0"/>
              <a:t>binomiales</a:t>
            </a:r>
            <a:r>
              <a:rPr lang="es-ES" sz="2400" dirty="0" smtClean="0"/>
              <a:t> los cuales se definen recursivamente de la siguiente forma:</a:t>
            </a:r>
          </a:p>
          <a:p>
            <a:pPr lvl="1"/>
            <a:r>
              <a:rPr lang="es-ES" sz="2400" dirty="0" smtClean="0"/>
              <a:t>El árbol B₀ es el que tiene un solo elemento.</a:t>
            </a:r>
          </a:p>
          <a:p>
            <a:pPr lvl="1"/>
            <a:r>
              <a:rPr lang="es-ES" sz="2400" dirty="0" smtClean="0"/>
              <a:t>Un árbol B</a:t>
            </a:r>
            <a:r>
              <a:rPr lang="es-ES" sz="2400" baseline="-25000" dirty="0" smtClean="0"/>
              <a:t>k </a:t>
            </a:r>
            <a:r>
              <a:rPr lang="es-ES" sz="2400" dirty="0" smtClean="0"/>
              <a:t>consiste en dos árboles B</a:t>
            </a:r>
            <a:r>
              <a:rPr lang="es-ES" sz="2400" baseline="-25000" dirty="0" smtClean="0"/>
              <a:t>k</a:t>
            </a:r>
            <a:r>
              <a:rPr lang="es-ES" sz="2400" dirty="0" smtClean="0"/>
              <a:t>₋₁ que </a:t>
            </a:r>
            <a:r>
              <a:rPr lang="es-ES" sz="2400" dirty="0" smtClean="0"/>
              <a:t>están unidos, </a:t>
            </a:r>
            <a:r>
              <a:rPr lang="es-ES" sz="2400" dirty="0" smtClean="0"/>
              <a:t>siendo la raíz de uno el hijo más a la izquierda de la raíz del otro</a:t>
            </a:r>
            <a:r>
              <a:rPr lang="es-ES" sz="2400" dirty="0" smtClean="0"/>
              <a:t>.</a:t>
            </a:r>
          </a:p>
          <a:p>
            <a:pPr lvl="1"/>
            <a:endParaRPr lang="es-ES" dirty="0" smtClean="0"/>
          </a:p>
          <a:p>
            <a:pPr lvl="1"/>
            <a:endParaRPr lang="es-ES" dirty="0" smtClean="0"/>
          </a:p>
          <a:p>
            <a:pPr lvl="1"/>
            <a:endParaRPr lang="es-ES" dirty="0" smtClean="0"/>
          </a:p>
          <a:p>
            <a:pPr lvl="1"/>
            <a:endParaRPr lang="es-ES" dirty="0" smtClean="0"/>
          </a:p>
          <a:p>
            <a:pPr lvl="1"/>
            <a:endParaRPr lang="es-ES" dirty="0" smtClean="0"/>
          </a:p>
          <a:p>
            <a:endParaRPr lang="es-ES" dirty="0" smtClean="0"/>
          </a:p>
          <a:p>
            <a:pPr>
              <a:buNone/>
            </a:pPr>
            <a:endParaRPr lang="es-ES" dirty="0"/>
          </a:p>
        </p:txBody>
      </p:sp>
      <p:sp>
        <p:nvSpPr>
          <p:cNvPr id="7" name="6 Marcador de número de diapositiva"/>
          <p:cNvSpPr>
            <a:spLocks noGrp="1"/>
          </p:cNvSpPr>
          <p:nvPr>
            <p:ph type="sldNum" sz="quarter" idx="15"/>
          </p:nvPr>
        </p:nvSpPr>
        <p:spPr/>
        <p:txBody>
          <a:bodyPr/>
          <a:lstStyle/>
          <a:p>
            <a:fld id="{E72640A1-F26D-4318-B1F8-D4E871AD7748}" type="slidenum">
              <a:rPr lang="es-ES" smtClean="0"/>
              <a:pPr/>
              <a:t>40</a:t>
            </a:fld>
            <a:endParaRPr lang="es-ES"/>
          </a:p>
        </p:txBody>
      </p:sp>
      <p:pic>
        <p:nvPicPr>
          <p:cNvPr id="6" name="Picture 2"/>
          <p:cNvPicPr>
            <a:picLocks noChangeAspect="1" noChangeArrowheads="1"/>
          </p:cNvPicPr>
          <p:nvPr/>
        </p:nvPicPr>
        <p:blipFill>
          <a:blip r:embed="rId2" cstate="print"/>
          <a:srcRect/>
          <a:stretch>
            <a:fillRect/>
          </a:stretch>
        </p:blipFill>
        <p:spPr bwMode="auto">
          <a:xfrm>
            <a:off x="2987825" y="4405428"/>
            <a:ext cx="2880320" cy="2119916"/>
          </a:xfrm>
          <a:prstGeom prst="rect">
            <a:avLst/>
          </a:prstGeom>
          <a:noFill/>
          <a:ln w="9525">
            <a:noFill/>
            <a:miter lim="800000"/>
            <a:headEnd/>
            <a:tailEnd/>
          </a:ln>
        </p:spPr>
      </p:pic>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67544" y="0"/>
            <a:ext cx="7467600" cy="1143000"/>
          </a:xfrm>
        </p:spPr>
        <p:txBody>
          <a:bodyPr/>
          <a:lstStyle/>
          <a:p>
            <a:r>
              <a:rPr lang="es-ES" dirty="0" smtClean="0"/>
              <a:t>6.2 </a:t>
            </a:r>
            <a:r>
              <a:rPr lang="es-ES" dirty="0" smtClean="0"/>
              <a:t>Montículos </a:t>
            </a:r>
            <a:r>
              <a:rPr lang="es-ES" dirty="0" err="1" smtClean="0"/>
              <a:t>Binomiales</a:t>
            </a:r>
            <a:endParaRPr lang="es-ES" dirty="0"/>
          </a:p>
        </p:txBody>
      </p:sp>
      <p:sp>
        <p:nvSpPr>
          <p:cNvPr id="3" name="2 Marcador de contenido"/>
          <p:cNvSpPr>
            <a:spLocks noGrp="1"/>
          </p:cNvSpPr>
          <p:nvPr>
            <p:ph sz="quarter" idx="1"/>
          </p:nvPr>
        </p:nvSpPr>
        <p:spPr/>
        <p:txBody>
          <a:bodyPr>
            <a:normAutofit/>
          </a:bodyPr>
          <a:lstStyle/>
          <a:p>
            <a:r>
              <a:rPr lang="es-ES" dirty="0" smtClean="0"/>
              <a:t>Es un conjunto de árboles </a:t>
            </a:r>
            <a:r>
              <a:rPr lang="es-ES" dirty="0" err="1" smtClean="0"/>
              <a:t>binomiales</a:t>
            </a:r>
            <a:r>
              <a:rPr lang="es-ES" dirty="0" smtClean="0"/>
              <a:t> tales que: </a:t>
            </a:r>
            <a:r>
              <a:rPr lang="es-ES" dirty="0" smtClean="0"/>
              <a:t> </a:t>
            </a:r>
            <a:endParaRPr lang="es-ES" dirty="0" smtClean="0"/>
          </a:p>
          <a:p>
            <a:pPr lvl="1"/>
            <a:r>
              <a:rPr lang="es-ES" dirty="0" smtClean="0"/>
              <a:t>Cada árbol </a:t>
            </a:r>
            <a:r>
              <a:rPr lang="es-ES" dirty="0" err="1" smtClean="0"/>
              <a:t>binomial</a:t>
            </a:r>
            <a:r>
              <a:rPr lang="es-ES" dirty="0" smtClean="0"/>
              <a:t> es un árbol parcialmente ordenado, es decir, la </a:t>
            </a:r>
            <a:r>
              <a:rPr lang="es-ES" dirty="0" smtClean="0"/>
              <a:t>clave </a:t>
            </a:r>
            <a:r>
              <a:rPr lang="es-ES" dirty="0" smtClean="0"/>
              <a:t>de todo nodo es mayor o igual que la de su padre. </a:t>
            </a:r>
          </a:p>
          <a:p>
            <a:pPr lvl="1"/>
            <a:r>
              <a:rPr lang="es-ES" dirty="0" smtClean="0"/>
              <a:t>Contiene no más de un árbol </a:t>
            </a:r>
            <a:r>
              <a:rPr lang="es-ES" dirty="0" err="1" smtClean="0"/>
              <a:t>binomial</a:t>
            </a:r>
            <a:r>
              <a:rPr lang="es-ES" dirty="0" smtClean="0"/>
              <a:t> Bi para cada grado i</a:t>
            </a:r>
          </a:p>
          <a:p>
            <a:endParaRPr lang="es-ES" dirty="0" smtClean="0"/>
          </a:p>
          <a:p>
            <a:pPr>
              <a:buNone/>
            </a:pPr>
            <a:endParaRPr lang="es-ES" dirty="0"/>
          </a:p>
        </p:txBody>
      </p:sp>
      <p:sp>
        <p:nvSpPr>
          <p:cNvPr id="4" name="3 Marcador de número de diapositiva"/>
          <p:cNvSpPr>
            <a:spLocks noGrp="1"/>
          </p:cNvSpPr>
          <p:nvPr>
            <p:ph type="sldNum" sz="quarter" idx="15"/>
          </p:nvPr>
        </p:nvSpPr>
        <p:spPr/>
        <p:txBody>
          <a:bodyPr/>
          <a:lstStyle/>
          <a:p>
            <a:fld id="{E72640A1-F26D-4318-B1F8-D4E871AD7748}" type="slidenum">
              <a:rPr lang="es-ES" smtClean="0"/>
              <a:pPr/>
              <a:t>41</a:t>
            </a:fld>
            <a:endParaRPr lang="es-ES"/>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67544" y="0"/>
            <a:ext cx="7467600" cy="1143000"/>
          </a:xfrm>
        </p:spPr>
        <p:txBody>
          <a:bodyPr/>
          <a:lstStyle/>
          <a:p>
            <a:r>
              <a:rPr lang="es-ES" dirty="0" smtClean="0"/>
              <a:t>6.2 </a:t>
            </a:r>
            <a:r>
              <a:rPr lang="es-ES" dirty="0" smtClean="0"/>
              <a:t>Montículos </a:t>
            </a:r>
            <a:r>
              <a:rPr lang="es-ES" dirty="0" err="1" smtClean="0"/>
              <a:t>Binomiales</a:t>
            </a:r>
            <a:endParaRPr lang="es-ES" dirty="0"/>
          </a:p>
        </p:txBody>
      </p:sp>
      <p:sp>
        <p:nvSpPr>
          <p:cNvPr id="3" name="2 Marcador de contenido"/>
          <p:cNvSpPr>
            <a:spLocks noGrp="1"/>
          </p:cNvSpPr>
          <p:nvPr>
            <p:ph sz="quarter" idx="1"/>
          </p:nvPr>
        </p:nvSpPr>
        <p:spPr/>
        <p:txBody>
          <a:bodyPr>
            <a:normAutofit/>
          </a:bodyPr>
          <a:lstStyle/>
          <a:p>
            <a:r>
              <a:rPr lang="es-ES" dirty="0" smtClean="0"/>
              <a:t>Ejemplo </a:t>
            </a:r>
            <a:r>
              <a:rPr lang="es-ES" dirty="0" smtClean="0"/>
              <a:t>de Montículo </a:t>
            </a:r>
            <a:r>
              <a:rPr lang="es-ES" dirty="0" err="1" smtClean="0"/>
              <a:t>Binomial</a:t>
            </a:r>
            <a:r>
              <a:rPr lang="es-ES" dirty="0" smtClean="0"/>
              <a:t> de 13 Nodos:</a:t>
            </a:r>
          </a:p>
          <a:p>
            <a:endParaRPr lang="es-ES" dirty="0" smtClean="0"/>
          </a:p>
          <a:p>
            <a:endParaRPr lang="es-ES" dirty="0" smtClean="0"/>
          </a:p>
          <a:p>
            <a:endParaRPr lang="es-ES" dirty="0" smtClean="0"/>
          </a:p>
          <a:p>
            <a:endParaRPr lang="es-ES" dirty="0" smtClean="0"/>
          </a:p>
          <a:p>
            <a:endParaRPr lang="es-ES" dirty="0" smtClean="0"/>
          </a:p>
          <a:p>
            <a:endParaRPr lang="es-ES" dirty="0" smtClean="0"/>
          </a:p>
          <a:p>
            <a:endParaRPr lang="es-ES" dirty="0" smtClean="0"/>
          </a:p>
          <a:p>
            <a:r>
              <a:rPr lang="es-ES" dirty="0" smtClean="0"/>
              <a:t>La representación binaria de 13 es〈1, 1, 0, 1〉, por tanto M contiene los árboles </a:t>
            </a:r>
            <a:r>
              <a:rPr lang="es-ES" dirty="0" err="1" smtClean="0"/>
              <a:t>binomiales</a:t>
            </a:r>
            <a:r>
              <a:rPr lang="es-ES" dirty="0" smtClean="0"/>
              <a:t> B3, B2 y B0, con 8, 4 y 1 nodos, respectivamente</a:t>
            </a:r>
          </a:p>
          <a:p>
            <a:endParaRPr lang="es-ES" dirty="0" smtClean="0"/>
          </a:p>
          <a:p>
            <a:pPr>
              <a:buNone/>
            </a:pPr>
            <a:endParaRPr lang="es-ES" dirty="0"/>
          </a:p>
        </p:txBody>
      </p:sp>
      <p:sp>
        <p:nvSpPr>
          <p:cNvPr id="4" name="3 Marcador de número de diapositiva"/>
          <p:cNvSpPr>
            <a:spLocks noGrp="1"/>
          </p:cNvSpPr>
          <p:nvPr>
            <p:ph type="sldNum" sz="quarter" idx="15"/>
          </p:nvPr>
        </p:nvSpPr>
        <p:spPr/>
        <p:txBody>
          <a:bodyPr/>
          <a:lstStyle/>
          <a:p>
            <a:fld id="{E72640A1-F26D-4318-B1F8-D4E871AD7748}" type="slidenum">
              <a:rPr lang="es-ES" smtClean="0"/>
              <a:pPr/>
              <a:t>42</a:t>
            </a:fld>
            <a:endParaRPr lang="es-ES"/>
          </a:p>
        </p:txBody>
      </p:sp>
      <p:pic>
        <p:nvPicPr>
          <p:cNvPr id="5" name="4 Imagen"/>
          <p:cNvPicPr/>
          <p:nvPr/>
        </p:nvPicPr>
        <p:blipFill>
          <a:blip r:embed="rId2" cstate="print"/>
          <a:srcRect/>
          <a:stretch>
            <a:fillRect/>
          </a:stretch>
        </p:blipFill>
        <p:spPr bwMode="auto">
          <a:xfrm>
            <a:off x="1619672" y="2348880"/>
            <a:ext cx="4913680" cy="2517550"/>
          </a:xfrm>
          <a:prstGeom prst="rect">
            <a:avLst/>
          </a:prstGeom>
          <a:noFill/>
          <a:ln w="9525">
            <a:noFill/>
            <a:miter lim="800000"/>
            <a:headEnd/>
            <a:tailEnd/>
          </a:ln>
        </p:spPr>
      </p:pic>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67544" y="0"/>
            <a:ext cx="7467600" cy="1143000"/>
          </a:xfrm>
        </p:spPr>
        <p:txBody>
          <a:bodyPr/>
          <a:lstStyle/>
          <a:p>
            <a:r>
              <a:rPr lang="es-ES" dirty="0" smtClean="0"/>
              <a:t>6.3 </a:t>
            </a:r>
            <a:r>
              <a:rPr lang="es-ES" dirty="0" smtClean="0"/>
              <a:t>Montículos </a:t>
            </a:r>
            <a:r>
              <a:rPr lang="es-ES" dirty="0" smtClean="0"/>
              <a:t>de </a:t>
            </a:r>
            <a:r>
              <a:rPr lang="es-ES" dirty="0" err="1" smtClean="0"/>
              <a:t>Fibbonacci</a:t>
            </a:r>
            <a:endParaRPr lang="es-ES" dirty="0"/>
          </a:p>
        </p:txBody>
      </p:sp>
      <p:sp>
        <p:nvSpPr>
          <p:cNvPr id="3" name="2 Marcador de contenido"/>
          <p:cNvSpPr>
            <a:spLocks noGrp="1"/>
          </p:cNvSpPr>
          <p:nvPr>
            <p:ph sz="quarter" idx="1"/>
          </p:nvPr>
        </p:nvSpPr>
        <p:spPr/>
        <p:txBody>
          <a:bodyPr>
            <a:normAutofit/>
          </a:bodyPr>
          <a:lstStyle/>
          <a:p>
            <a:pPr marL="266700" indent="-266700"/>
            <a:r>
              <a:rPr lang="es-ES" dirty="0" smtClean="0"/>
              <a:t>Los </a:t>
            </a:r>
            <a:r>
              <a:rPr lang="es-ES" dirty="0" smtClean="0"/>
              <a:t>montículos de </a:t>
            </a:r>
            <a:r>
              <a:rPr lang="es-ES" dirty="0" err="1" smtClean="0"/>
              <a:t>Fibonnacci</a:t>
            </a:r>
            <a:r>
              <a:rPr lang="es-ES" dirty="0" smtClean="0"/>
              <a:t> consisten en una </a:t>
            </a:r>
            <a:r>
              <a:rPr lang="es-ES" dirty="0" smtClean="0"/>
              <a:t>colección de </a:t>
            </a:r>
            <a:r>
              <a:rPr lang="es-ES" dirty="0" smtClean="0"/>
              <a:t>árboles. Los árboles no están ordenados como sucede con los montículos </a:t>
            </a:r>
            <a:r>
              <a:rPr lang="es-ES" dirty="0" err="1" smtClean="0"/>
              <a:t>binomiales</a:t>
            </a:r>
            <a:r>
              <a:rPr lang="es-ES" dirty="0" smtClean="0"/>
              <a:t>, pero si están enlazados las </a:t>
            </a:r>
            <a:r>
              <a:rPr lang="es-ES" dirty="0" smtClean="0"/>
              <a:t>raíces.</a:t>
            </a:r>
          </a:p>
          <a:p>
            <a:pPr marL="0" indent="0">
              <a:buNone/>
            </a:pPr>
            <a:endParaRPr lang="es-ES" dirty="0" smtClean="0"/>
          </a:p>
          <a:p>
            <a:pPr>
              <a:buNone/>
            </a:pPr>
            <a:r>
              <a:rPr lang="es-ES" dirty="0" smtClean="0"/>
              <a:t>Cada </a:t>
            </a:r>
            <a:r>
              <a:rPr lang="es-ES" dirty="0" smtClean="0"/>
              <a:t>nodo contiene:</a:t>
            </a:r>
          </a:p>
          <a:p>
            <a:pPr lvl="1"/>
            <a:r>
              <a:rPr lang="es-ES" dirty="0" smtClean="0"/>
              <a:t>Un encadenamiento al nodo padre.</a:t>
            </a:r>
          </a:p>
          <a:p>
            <a:pPr lvl="1"/>
            <a:r>
              <a:rPr lang="es-ES" dirty="0" smtClean="0"/>
              <a:t>Un encadenamiento al nodo de uno de sus hijos.</a:t>
            </a:r>
          </a:p>
          <a:p>
            <a:pPr lvl="1"/>
            <a:r>
              <a:rPr lang="es-ES" dirty="0" smtClean="0"/>
              <a:t>Un encadenamiento circular a sus hermanos hacia la derecha.</a:t>
            </a:r>
          </a:p>
          <a:p>
            <a:pPr lvl="1"/>
            <a:r>
              <a:rPr lang="es-ES" dirty="0" smtClean="0"/>
              <a:t>Un encadenamiento circular a sus hermanos hacia la izquierda.</a:t>
            </a:r>
          </a:p>
          <a:p>
            <a:endParaRPr lang="es-ES" dirty="0" smtClean="0"/>
          </a:p>
          <a:p>
            <a:pPr>
              <a:buNone/>
            </a:pPr>
            <a:endParaRPr lang="es-ES" dirty="0"/>
          </a:p>
        </p:txBody>
      </p:sp>
      <p:sp>
        <p:nvSpPr>
          <p:cNvPr id="4" name="3 Marcador de número de diapositiva"/>
          <p:cNvSpPr>
            <a:spLocks noGrp="1"/>
          </p:cNvSpPr>
          <p:nvPr>
            <p:ph type="sldNum" sz="quarter" idx="15"/>
          </p:nvPr>
        </p:nvSpPr>
        <p:spPr/>
        <p:txBody>
          <a:bodyPr/>
          <a:lstStyle/>
          <a:p>
            <a:fld id="{E72640A1-F26D-4318-B1F8-D4E871AD7748}" type="slidenum">
              <a:rPr lang="es-ES" smtClean="0"/>
              <a:pPr/>
              <a:t>43</a:t>
            </a:fld>
            <a:endParaRPr lang="es-ES"/>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67544" y="0"/>
            <a:ext cx="7467600" cy="1143000"/>
          </a:xfrm>
        </p:spPr>
        <p:txBody>
          <a:bodyPr/>
          <a:lstStyle/>
          <a:p>
            <a:r>
              <a:rPr lang="es-ES" dirty="0" smtClean="0"/>
              <a:t>6.3 </a:t>
            </a:r>
            <a:r>
              <a:rPr lang="es-ES" dirty="0" smtClean="0"/>
              <a:t>Montículos </a:t>
            </a:r>
            <a:r>
              <a:rPr lang="es-ES" dirty="0" smtClean="0"/>
              <a:t>de </a:t>
            </a:r>
            <a:r>
              <a:rPr lang="es-ES" dirty="0" err="1" smtClean="0"/>
              <a:t>Fibbonacci</a:t>
            </a:r>
            <a:endParaRPr lang="es-ES" dirty="0"/>
          </a:p>
        </p:txBody>
      </p:sp>
      <p:sp>
        <p:nvSpPr>
          <p:cNvPr id="3" name="2 Marcador de contenido"/>
          <p:cNvSpPr>
            <a:spLocks noGrp="1"/>
          </p:cNvSpPr>
          <p:nvPr>
            <p:ph sz="quarter" idx="1"/>
          </p:nvPr>
        </p:nvSpPr>
        <p:spPr/>
        <p:txBody>
          <a:bodyPr>
            <a:normAutofit/>
          </a:bodyPr>
          <a:lstStyle/>
          <a:p>
            <a:r>
              <a:rPr lang="es-ES" dirty="0" smtClean="0"/>
              <a:t>En el caso de que el nodo no tenga hermanos se encadena hacia sí mismo. Además cada nodo tiene dos parámetros:</a:t>
            </a:r>
          </a:p>
          <a:p>
            <a:pPr lvl="1"/>
            <a:r>
              <a:rPr lang="es-ES" dirty="0" smtClean="0"/>
              <a:t>El número de hijos de la lista de hijos.</a:t>
            </a:r>
          </a:p>
          <a:p>
            <a:pPr lvl="1"/>
            <a:r>
              <a:rPr lang="es-ES" dirty="0" smtClean="0"/>
              <a:t>Una marca indicando si un nodo determinado ha perdido un hijo desde la última vez que fue asignado hijo de otro nodo.</a:t>
            </a:r>
          </a:p>
          <a:p>
            <a:endParaRPr lang="es-ES" dirty="0" smtClean="0"/>
          </a:p>
          <a:p>
            <a:pPr>
              <a:buNone/>
            </a:pPr>
            <a:endParaRPr lang="es-ES" dirty="0"/>
          </a:p>
        </p:txBody>
      </p:sp>
      <p:sp>
        <p:nvSpPr>
          <p:cNvPr id="4" name="3 Marcador de número de diapositiva"/>
          <p:cNvSpPr>
            <a:spLocks noGrp="1"/>
          </p:cNvSpPr>
          <p:nvPr>
            <p:ph type="sldNum" sz="quarter" idx="15"/>
          </p:nvPr>
        </p:nvSpPr>
        <p:spPr/>
        <p:txBody>
          <a:bodyPr/>
          <a:lstStyle/>
          <a:p>
            <a:fld id="{E72640A1-F26D-4318-B1F8-D4E871AD7748}" type="slidenum">
              <a:rPr lang="es-ES" smtClean="0"/>
              <a:pPr/>
              <a:t>44</a:t>
            </a:fld>
            <a:endParaRPr lang="es-ES"/>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67544" y="0"/>
            <a:ext cx="7467600" cy="1143000"/>
          </a:xfrm>
        </p:spPr>
        <p:txBody>
          <a:bodyPr/>
          <a:lstStyle/>
          <a:p>
            <a:r>
              <a:rPr lang="es-ES" dirty="0" smtClean="0"/>
              <a:t>6.3 </a:t>
            </a:r>
            <a:r>
              <a:rPr lang="es-ES" dirty="0" smtClean="0"/>
              <a:t>Montículos </a:t>
            </a:r>
            <a:r>
              <a:rPr lang="es-ES" dirty="0" smtClean="0"/>
              <a:t>de </a:t>
            </a:r>
            <a:r>
              <a:rPr lang="es-ES" dirty="0" err="1" smtClean="0"/>
              <a:t>Fibbonacci</a:t>
            </a:r>
            <a:endParaRPr lang="es-ES" dirty="0"/>
          </a:p>
        </p:txBody>
      </p:sp>
      <p:sp>
        <p:nvSpPr>
          <p:cNvPr id="3" name="2 Marcador de contenido"/>
          <p:cNvSpPr>
            <a:spLocks noGrp="1"/>
          </p:cNvSpPr>
          <p:nvPr>
            <p:ph sz="quarter" idx="1"/>
          </p:nvPr>
        </p:nvSpPr>
        <p:spPr/>
        <p:txBody>
          <a:bodyPr>
            <a:normAutofit/>
          </a:bodyPr>
          <a:lstStyle/>
          <a:p>
            <a:endParaRPr lang="es-ES" dirty="0" smtClean="0"/>
          </a:p>
          <a:p>
            <a:pPr>
              <a:buNone/>
            </a:pPr>
            <a:endParaRPr lang="es-ES" dirty="0"/>
          </a:p>
        </p:txBody>
      </p:sp>
      <p:sp>
        <p:nvSpPr>
          <p:cNvPr id="4" name="3 Marcador de número de diapositiva"/>
          <p:cNvSpPr>
            <a:spLocks noGrp="1"/>
          </p:cNvSpPr>
          <p:nvPr>
            <p:ph type="sldNum" sz="quarter" idx="15"/>
          </p:nvPr>
        </p:nvSpPr>
        <p:spPr/>
        <p:txBody>
          <a:bodyPr/>
          <a:lstStyle/>
          <a:p>
            <a:fld id="{E72640A1-F26D-4318-B1F8-D4E871AD7748}" type="slidenum">
              <a:rPr lang="es-ES" smtClean="0"/>
              <a:pPr/>
              <a:t>45</a:t>
            </a:fld>
            <a:endParaRPr lang="es-ES"/>
          </a:p>
        </p:txBody>
      </p:sp>
      <p:pic>
        <p:nvPicPr>
          <p:cNvPr id="5" name="4 Imagen"/>
          <p:cNvPicPr/>
          <p:nvPr/>
        </p:nvPicPr>
        <p:blipFill>
          <a:blip r:embed="rId2" cstate="print"/>
          <a:srcRect/>
          <a:stretch>
            <a:fillRect/>
          </a:stretch>
        </p:blipFill>
        <p:spPr bwMode="auto">
          <a:xfrm>
            <a:off x="1187624" y="1772816"/>
            <a:ext cx="6552728" cy="4104456"/>
          </a:xfrm>
          <a:prstGeom prst="rect">
            <a:avLst/>
          </a:prstGeom>
          <a:noFill/>
          <a:ln w="9525">
            <a:noFill/>
            <a:miter lim="800000"/>
            <a:headEnd/>
            <a:tailEnd/>
          </a:ln>
        </p:spPr>
      </p:pic>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67544" y="0"/>
            <a:ext cx="7467600" cy="1143000"/>
          </a:xfrm>
        </p:spPr>
        <p:txBody>
          <a:bodyPr/>
          <a:lstStyle/>
          <a:p>
            <a:r>
              <a:rPr lang="es-ES" dirty="0" smtClean="0"/>
              <a:t>6.3 </a:t>
            </a:r>
            <a:r>
              <a:rPr lang="es-ES" dirty="0" smtClean="0"/>
              <a:t>Montículos </a:t>
            </a:r>
            <a:r>
              <a:rPr lang="es-ES" dirty="0" smtClean="0"/>
              <a:t>de </a:t>
            </a:r>
            <a:r>
              <a:rPr lang="es-ES" dirty="0" err="1" smtClean="0"/>
              <a:t>Fibbonacci</a:t>
            </a:r>
            <a:endParaRPr lang="es-ES" dirty="0"/>
          </a:p>
        </p:txBody>
      </p:sp>
      <p:sp>
        <p:nvSpPr>
          <p:cNvPr id="3" name="2 Marcador de contenido"/>
          <p:cNvSpPr>
            <a:spLocks noGrp="1"/>
          </p:cNvSpPr>
          <p:nvPr>
            <p:ph sz="quarter" idx="1"/>
          </p:nvPr>
        </p:nvSpPr>
        <p:spPr/>
        <p:txBody>
          <a:bodyPr>
            <a:normAutofit/>
          </a:bodyPr>
          <a:lstStyle/>
          <a:p>
            <a:r>
              <a:rPr lang="es-ES" dirty="0" smtClean="0"/>
              <a:t>Comparado con los montículos </a:t>
            </a:r>
            <a:r>
              <a:rPr lang="es-ES" dirty="0" err="1" smtClean="0"/>
              <a:t>binomiales</a:t>
            </a:r>
            <a:r>
              <a:rPr lang="es-ES" dirty="0" smtClean="0"/>
              <a:t>, la estructura de un montículo de </a:t>
            </a:r>
            <a:r>
              <a:rPr lang="es-ES" dirty="0" err="1" smtClean="0"/>
              <a:t>Fibonacci</a:t>
            </a:r>
            <a:r>
              <a:rPr lang="es-ES" dirty="0" smtClean="0"/>
              <a:t> es más flexible. </a:t>
            </a:r>
            <a:endParaRPr lang="es-ES" dirty="0" smtClean="0"/>
          </a:p>
          <a:p>
            <a:r>
              <a:rPr lang="es-ES" dirty="0" smtClean="0"/>
              <a:t>Los </a:t>
            </a:r>
            <a:r>
              <a:rPr lang="es-ES" dirty="0" smtClean="0"/>
              <a:t>árboles no tienen una forma predefinida y en un caso extremo el montículo puede tener cada elemento en un árbol separado o en un único árbol de profundidad n. </a:t>
            </a:r>
            <a:endParaRPr lang="es-ES" dirty="0" smtClean="0"/>
          </a:p>
          <a:p>
            <a:r>
              <a:rPr lang="es-ES" dirty="0" smtClean="0"/>
              <a:t>Esta </a:t>
            </a:r>
            <a:r>
              <a:rPr lang="es-ES" dirty="0" smtClean="0"/>
              <a:t>flexibilidad permite que algunas operaciones puedan ser ejecutadas de una manera 'perezosa', posponiendo el trabajo para operaciones posteriores. </a:t>
            </a:r>
          </a:p>
          <a:p>
            <a:endParaRPr lang="es-ES" dirty="0" smtClean="0"/>
          </a:p>
          <a:p>
            <a:endParaRPr lang="es-ES" dirty="0" smtClean="0"/>
          </a:p>
          <a:p>
            <a:pPr>
              <a:buNone/>
            </a:pPr>
            <a:endParaRPr lang="es-ES" dirty="0"/>
          </a:p>
        </p:txBody>
      </p:sp>
      <p:sp>
        <p:nvSpPr>
          <p:cNvPr id="4" name="3 Marcador de número de diapositiva"/>
          <p:cNvSpPr>
            <a:spLocks noGrp="1"/>
          </p:cNvSpPr>
          <p:nvPr>
            <p:ph type="sldNum" sz="quarter" idx="15"/>
          </p:nvPr>
        </p:nvSpPr>
        <p:spPr/>
        <p:txBody>
          <a:bodyPr/>
          <a:lstStyle/>
          <a:p>
            <a:fld id="{E72640A1-F26D-4318-B1F8-D4E871AD7748}" type="slidenum">
              <a:rPr lang="es-ES" smtClean="0"/>
              <a:pPr/>
              <a:t>46</a:t>
            </a:fld>
            <a:endParaRPr lang="es-ES"/>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67544" y="0"/>
            <a:ext cx="7467600" cy="1143000"/>
          </a:xfrm>
        </p:spPr>
        <p:txBody>
          <a:bodyPr>
            <a:normAutofit/>
          </a:bodyPr>
          <a:lstStyle/>
          <a:p>
            <a:r>
              <a:rPr lang="es-ES" dirty="0" smtClean="0"/>
              <a:t>7. Comparativa de Rendimiento</a:t>
            </a:r>
            <a:endParaRPr lang="es-ES" dirty="0"/>
          </a:p>
        </p:txBody>
      </p:sp>
      <p:sp>
        <p:nvSpPr>
          <p:cNvPr id="3" name="2 Marcador de contenido"/>
          <p:cNvSpPr>
            <a:spLocks noGrp="1"/>
          </p:cNvSpPr>
          <p:nvPr>
            <p:ph sz="quarter" idx="1"/>
          </p:nvPr>
        </p:nvSpPr>
        <p:spPr/>
        <p:txBody>
          <a:bodyPr>
            <a:normAutofit/>
          </a:bodyPr>
          <a:lstStyle/>
          <a:p>
            <a:r>
              <a:rPr lang="es-ES" dirty="0" smtClean="0"/>
              <a:t>Dependiendo del tipo de montículo, podemos que cada operación tiene una complejidad:</a:t>
            </a:r>
            <a:endParaRPr lang="es-ES" dirty="0" smtClean="0"/>
          </a:p>
          <a:p>
            <a:endParaRPr lang="es-ES" dirty="0" smtClean="0"/>
          </a:p>
          <a:p>
            <a:pPr>
              <a:buNone/>
            </a:pPr>
            <a:endParaRPr lang="es-ES" dirty="0"/>
          </a:p>
        </p:txBody>
      </p:sp>
      <p:sp>
        <p:nvSpPr>
          <p:cNvPr id="4" name="3 Marcador de número de diapositiva"/>
          <p:cNvSpPr>
            <a:spLocks noGrp="1"/>
          </p:cNvSpPr>
          <p:nvPr>
            <p:ph type="sldNum" sz="quarter" idx="15"/>
          </p:nvPr>
        </p:nvSpPr>
        <p:spPr/>
        <p:txBody>
          <a:bodyPr/>
          <a:lstStyle/>
          <a:p>
            <a:fld id="{E72640A1-F26D-4318-B1F8-D4E871AD7748}" type="slidenum">
              <a:rPr lang="es-ES" smtClean="0"/>
              <a:pPr/>
              <a:t>47</a:t>
            </a:fld>
            <a:endParaRPr lang="es-ES"/>
          </a:p>
        </p:txBody>
      </p:sp>
      <p:pic>
        <p:nvPicPr>
          <p:cNvPr id="5" name="4 Imagen"/>
          <p:cNvPicPr/>
          <p:nvPr/>
        </p:nvPicPr>
        <p:blipFill>
          <a:blip r:embed="rId2" cstate="print"/>
          <a:srcRect/>
          <a:stretch>
            <a:fillRect/>
          </a:stretch>
        </p:blipFill>
        <p:spPr bwMode="auto">
          <a:xfrm>
            <a:off x="539552" y="2636912"/>
            <a:ext cx="7488832" cy="3672408"/>
          </a:xfrm>
          <a:prstGeom prst="rect">
            <a:avLst/>
          </a:prstGeom>
          <a:noFill/>
          <a:ln w="9525">
            <a:noFill/>
            <a:miter lim="800000"/>
            <a:headEnd/>
            <a:tailEnd/>
          </a:ln>
        </p:spPr>
      </p:pic>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67544" y="0"/>
            <a:ext cx="8136904" cy="1143000"/>
          </a:xfrm>
        </p:spPr>
        <p:txBody>
          <a:bodyPr>
            <a:normAutofit/>
          </a:bodyPr>
          <a:lstStyle/>
          <a:p>
            <a:r>
              <a:rPr lang="es-ES" dirty="0" smtClean="0"/>
              <a:t>8</a:t>
            </a:r>
            <a:r>
              <a:rPr lang="es-ES" dirty="0" smtClean="0"/>
              <a:t>. Ventajas de la Programación Funcional</a:t>
            </a:r>
            <a:endParaRPr lang="es-ES" dirty="0"/>
          </a:p>
        </p:txBody>
      </p:sp>
      <p:sp>
        <p:nvSpPr>
          <p:cNvPr id="3" name="2 Marcador de contenido"/>
          <p:cNvSpPr>
            <a:spLocks noGrp="1"/>
          </p:cNvSpPr>
          <p:nvPr>
            <p:ph sz="quarter" idx="1"/>
          </p:nvPr>
        </p:nvSpPr>
        <p:spPr/>
        <p:txBody>
          <a:bodyPr>
            <a:normAutofit lnSpcReduction="10000"/>
          </a:bodyPr>
          <a:lstStyle/>
          <a:p>
            <a:r>
              <a:rPr lang="es-ES" dirty="0" smtClean="0"/>
              <a:t>Brevedad</a:t>
            </a:r>
          </a:p>
          <a:p>
            <a:endParaRPr lang="es-ES" dirty="0" smtClean="0"/>
          </a:p>
          <a:p>
            <a:r>
              <a:rPr lang="es-ES" dirty="0" smtClean="0"/>
              <a:t>Facilidad </a:t>
            </a:r>
            <a:r>
              <a:rPr lang="es-ES" dirty="0" smtClean="0"/>
              <a:t>para </a:t>
            </a:r>
            <a:r>
              <a:rPr lang="es-ES" dirty="0" smtClean="0"/>
              <a:t>comprender</a:t>
            </a:r>
          </a:p>
          <a:p>
            <a:endParaRPr lang="es-ES" dirty="0" smtClean="0"/>
          </a:p>
          <a:p>
            <a:r>
              <a:rPr lang="es-ES" dirty="0" smtClean="0"/>
              <a:t>Manejo </a:t>
            </a:r>
            <a:r>
              <a:rPr lang="es-ES" dirty="0" smtClean="0"/>
              <a:t>de los tipos de </a:t>
            </a:r>
            <a:r>
              <a:rPr lang="es-ES" dirty="0" smtClean="0"/>
              <a:t>datos</a:t>
            </a:r>
          </a:p>
          <a:p>
            <a:endParaRPr lang="es-ES" dirty="0" smtClean="0"/>
          </a:p>
          <a:p>
            <a:r>
              <a:rPr lang="es-ES" dirty="0" smtClean="0"/>
              <a:t>Reutilización </a:t>
            </a:r>
            <a:r>
              <a:rPr lang="es-ES" dirty="0" smtClean="0"/>
              <a:t>de código y </a:t>
            </a:r>
            <a:r>
              <a:rPr lang="es-ES" dirty="0" smtClean="0"/>
              <a:t>polimorfismo</a:t>
            </a:r>
          </a:p>
          <a:p>
            <a:endParaRPr lang="es-ES" dirty="0" smtClean="0"/>
          </a:p>
          <a:p>
            <a:r>
              <a:rPr lang="es-ES" dirty="0" smtClean="0"/>
              <a:t>Evaluación </a:t>
            </a:r>
            <a:r>
              <a:rPr lang="es-ES" dirty="0" smtClean="0"/>
              <a:t>perezosa y programas </a:t>
            </a:r>
            <a:r>
              <a:rPr lang="es-ES" dirty="0" smtClean="0"/>
              <a:t>modulares</a:t>
            </a:r>
          </a:p>
          <a:p>
            <a:endParaRPr lang="es-ES" dirty="0" smtClean="0"/>
          </a:p>
          <a:p>
            <a:r>
              <a:rPr lang="es-ES" dirty="0" smtClean="0"/>
              <a:t>Abstracciones </a:t>
            </a:r>
            <a:r>
              <a:rPr lang="es-ES" dirty="0" smtClean="0"/>
              <a:t>poderosas y funciones como </a:t>
            </a:r>
            <a:r>
              <a:rPr lang="es-ES" dirty="0" smtClean="0"/>
              <a:t>valores de </a:t>
            </a:r>
            <a:r>
              <a:rPr lang="es-ES" dirty="0" smtClean="0"/>
              <a:t>primera clase</a:t>
            </a:r>
          </a:p>
          <a:p>
            <a:endParaRPr lang="es-ES" dirty="0" smtClean="0"/>
          </a:p>
          <a:p>
            <a:pPr>
              <a:buNone/>
            </a:pPr>
            <a:endParaRPr lang="es-ES" dirty="0"/>
          </a:p>
        </p:txBody>
      </p:sp>
      <p:sp>
        <p:nvSpPr>
          <p:cNvPr id="4" name="3 Marcador de número de diapositiva"/>
          <p:cNvSpPr>
            <a:spLocks noGrp="1"/>
          </p:cNvSpPr>
          <p:nvPr>
            <p:ph type="sldNum" sz="quarter" idx="15"/>
          </p:nvPr>
        </p:nvSpPr>
        <p:spPr/>
        <p:txBody>
          <a:bodyPr/>
          <a:lstStyle/>
          <a:p>
            <a:fld id="{E72640A1-F26D-4318-B1F8-D4E871AD7748}" type="slidenum">
              <a:rPr lang="es-ES" smtClean="0"/>
              <a:pPr/>
              <a:t>48</a:t>
            </a:fld>
            <a:endParaRPr lang="es-ES"/>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67544" y="0"/>
            <a:ext cx="7467600" cy="1143000"/>
          </a:xfrm>
        </p:spPr>
        <p:txBody>
          <a:bodyPr/>
          <a:lstStyle/>
          <a:p>
            <a:r>
              <a:rPr lang="es-ES" dirty="0" smtClean="0"/>
              <a:t>Bibliografía</a:t>
            </a:r>
            <a:endParaRPr lang="es-ES" dirty="0"/>
          </a:p>
        </p:txBody>
      </p:sp>
      <p:sp>
        <p:nvSpPr>
          <p:cNvPr id="3" name="2 Marcador de contenido"/>
          <p:cNvSpPr>
            <a:spLocks noGrp="1"/>
          </p:cNvSpPr>
          <p:nvPr>
            <p:ph sz="quarter" idx="1"/>
          </p:nvPr>
        </p:nvSpPr>
        <p:spPr/>
        <p:txBody>
          <a:bodyPr>
            <a:normAutofit/>
          </a:bodyPr>
          <a:lstStyle/>
          <a:p>
            <a:endParaRPr lang="es-ES" dirty="0" smtClean="0"/>
          </a:p>
          <a:p>
            <a:pPr>
              <a:buNone/>
            </a:pPr>
            <a:endParaRPr lang="es-ES" dirty="0"/>
          </a:p>
        </p:txBody>
      </p:sp>
      <p:sp>
        <p:nvSpPr>
          <p:cNvPr id="4" name="3 Marcador de número de diapositiva"/>
          <p:cNvSpPr>
            <a:spLocks noGrp="1"/>
          </p:cNvSpPr>
          <p:nvPr>
            <p:ph type="sldNum" sz="quarter" idx="15"/>
          </p:nvPr>
        </p:nvSpPr>
        <p:spPr/>
        <p:txBody>
          <a:bodyPr/>
          <a:lstStyle/>
          <a:p>
            <a:fld id="{E72640A1-F26D-4318-B1F8-D4E871AD7748}" type="slidenum">
              <a:rPr lang="es-ES" smtClean="0"/>
              <a:pPr/>
              <a:t>49</a:t>
            </a:fld>
            <a:endParaRPr lang="es-ES"/>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67544" y="0"/>
            <a:ext cx="7467600" cy="1143000"/>
          </a:xfrm>
        </p:spPr>
        <p:txBody>
          <a:bodyPr/>
          <a:lstStyle/>
          <a:p>
            <a:r>
              <a:rPr lang="es-ES" dirty="0" smtClean="0"/>
              <a:t>1. ¿Qué son los montículos?</a:t>
            </a:r>
            <a:endParaRPr lang="es-ES" dirty="0"/>
          </a:p>
        </p:txBody>
      </p:sp>
      <p:pic>
        <p:nvPicPr>
          <p:cNvPr id="9" name="8 Marcador de contenido" descr="monticulo.png"/>
          <p:cNvPicPr>
            <a:picLocks noGrp="1" noChangeAspect="1"/>
          </p:cNvPicPr>
          <p:nvPr>
            <p:ph sz="quarter" idx="1"/>
          </p:nvPr>
        </p:nvPicPr>
        <p:blipFill>
          <a:blip r:embed="rId2" cstate="print"/>
          <a:stretch>
            <a:fillRect/>
          </a:stretch>
        </p:blipFill>
        <p:spPr>
          <a:xfrm>
            <a:off x="1084594" y="2150300"/>
            <a:ext cx="6212811" cy="3773425"/>
          </a:xfrm>
        </p:spPr>
      </p:pic>
      <p:sp>
        <p:nvSpPr>
          <p:cNvPr id="6" name="5 Marcador de número de diapositiva"/>
          <p:cNvSpPr>
            <a:spLocks noGrp="1"/>
          </p:cNvSpPr>
          <p:nvPr>
            <p:ph type="sldNum" sz="quarter" idx="15"/>
          </p:nvPr>
        </p:nvSpPr>
        <p:spPr/>
        <p:txBody>
          <a:bodyPr/>
          <a:lstStyle/>
          <a:p>
            <a:fld id="{E72640A1-F26D-4318-B1F8-D4E871AD7748}" type="slidenum">
              <a:rPr lang="es-ES" smtClean="0"/>
              <a:pPr/>
              <a:t>5</a:t>
            </a:fld>
            <a:endParaRPr lang="es-ES"/>
          </a:p>
        </p:txBody>
      </p:sp>
      <p:sp>
        <p:nvSpPr>
          <p:cNvPr id="5" name="4 CuadroTexto"/>
          <p:cNvSpPr txBox="1"/>
          <p:nvPr/>
        </p:nvSpPr>
        <p:spPr>
          <a:xfrm>
            <a:off x="1331640" y="1700808"/>
            <a:ext cx="3223255" cy="461665"/>
          </a:xfrm>
          <a:prstGeom prst="rect">
            <a:avLst/>
          </a:prstGeom>
          <a:noFill/>
        </p:spPr>
        <p:txBody>
          <a:bodyPr wrap="none" rtlCol="0">
            <a:spAutoFit/>
          </a:bodyPr>
          <a:lstStyle/>
          <a:p>
            <a:r>
              <a:rPr lang="es-ES" sz="2400" dirty="0" smtClean="0"/>
              <a:t>Parcialmente Ordenado:</a:t>
            </a:r>
            <a:endParaRPr lang="es-ES" sz="24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67544" y="0"/>
            <a:ext cx="7467600" cy="1143000"/>
          </a:xfrm>
        </p:spPr>
        <p:txBody>
          <a:bodyPr/>
          <a:lstStyle/>
          <a:p>
            <a:r>
              <a:rPr lang="es-ES" dirty="0" smtClean="0"/>
              <a:t>2. Especificación</a:t>
            </a:r>
            <a:endParaRPr lang="es-ES" dirty="0"/>
          </a:p>
        </p:txBody>
      </p:sp>
      <p:sp>
        <p:nvSpPr>
          <p:cNvPr id="3" name="2 Marcador de contenido"/>
          <p:cNvSpPr>
            <a:spLocks noGrp="1"/>
          </p:cNvSpPr>
          <p:nvPr>
            <p:ph sz="quarter" idx="1"/>
          </p:nvPr>
        </p:nvSpPr>
        <p:spPr/>
        <p:txBody>
          <a:bodyPr>
            <a:normAutofit fontScale="92500" lnSpcReduction="10000"/>
          </a:bodyPr>
          <a:lstStyle/>
          <a:p>
            <a:pPr lvl="0"/>
            <a:r>
              <a:rPr lang="es-ES" sz="3600" b="1" i="1" dirty="0" smtClean="0"/>
              <a:t>Operaciones:</a:t>
            </a:r>
          </a:p>
          <a:p>
            <a:pPr lvl="0"/>
            <a:endParaRPr lang="es-ES" b="1" i="1" dirty="0"/>
          </a:p>
          <a:p>
            <a:pPr lvl="0"/>
            <a:r>
              <a:rPr lang="es-ES" b="1" i="1" dirty="0" smtClean="0"/>
              <a:t>Vacio</a:t>
            </a:r>
            <a:r>
              <a:rPr lang="es-ES" dirty="0"/>
              <a:t>: </a:t>
            </a:r>
            <a:r>
              <a:rPr lang="es-ES" dirty="0" smtClean="0"/>
              <a:t>Devuelve </a:t>
            </a:r>
            <a:r>
              <a:rPr lang="es-ES" dirty="0"/>
              <a:t>el montículo vacío.</a:t>
            </a:r>
          </a:p>
          <a:p>
            <a:pPr lvl="0"/>
            <a:r>
              <a:rPr lang="es-ES" b="1" i="1" dirty="0"/>
              <a:t>Inserta x m</a:t>
            </a:r>
            <a:r>
              <a:rPr lang="es-ES" dirty="0" smtClean="0"/>
              <a:t>: Devuelve </a:t>
            </a:r>
            <a:r>
              <a:rPr lang="es-ES" dirty="0"/>
              <a:t>un montículo añadiendo el elemento x en el montículo m.</a:t>
            </a:r>
          </a:p>
          <a:p>
            <a:pPr lvl="0"/>
            <a:r>
              <a:rPr lang="es-ES" b="1" i="1" dirty="0"/>
              <a:t>Menor m</a:t>
            </a:r>
            <a:r>
              <a:rPr lang="es-ES" dirty="0"/>
              <a:t>: </a:t>
            </a:r>
            <a:r>
              <a:rPr lang="es-ES" dirty="0" smtClean="0"/>
              <a:t>Devuelve </a:t>
            </a:r>
            <a:r>
              <a:rPr lang="es-ES" dirty="0"/>
              <a:t>el menor elemento del montículo m.</a:t>
            </a:r>
          </a:p>
          <a:p>
            <a:pPr lvl="0"/>
            <a:r>
              <a:rPr lang="es-ES" b="1" i="1" dirty="0"/>
              <a:t>Resto m</a:t>
            </a:r>
            <a:r>
              <a:rPr lang="es-ES" dirty="0"/>
              <a:t>: </a:t>
            </a:r>
            <a:r>
              <a:rPr lang="es-ES" dirty="0" smtClean="0"/>
              <a:t>Devuelve </a:t>
            </a:r>
            <a:r>
              <a:rPr lang="es-ES" dirty="0"/>
              <a:t>el montículo resultante de eliminar el menor elemento del montículo m.</a:t>
            </a:r>
          </a:p>
          <a:p>
            <a:pPr lvl="0"/>
            <a:r>
              <a:rPr lang="es-ES" b="1" i="1" dirty="0" err="1"/>
              <a:t>esVacio</a:t>
            </a:r>
            <a:r>
              <a:rPr lang="es-ES" b="1" i="1" dirty="0"/>
              <a:t> m</a:t>
            </a:r>
            <a:r>
              <a:rPr lang="es-ES" dirty="0"/>
              <a:t>: Devuelve verdadero si el montículo m es vacío.</a:t>
            </a:r>
          </a:p>
          <a:p>
            <a:pPr lvl="0"/>
            <a:r>
              <a:rPr lang="es-ES" b="1" i="1" dirty="0"/>
              <a:t>Valido m</a:t>
            </a:r>
            <a:r>
              <a:rPr lang="es-ES" dirty="0"/>
              <a:t>: Devuelve verdadero si m es un montículo correcto y cumple sus propiedades.</a:t>
            </a:r>
          </a:p>
          <a:p>
            <a:endParaRPr lang="es-ES" dirty="0"/>
          </a:p>
        </p:txBody>
      </p:sp>
      <p:sp>
        <p:nvSpPr>
          <p:cNvPr id="4" name="3 Marcador de número de diapositiva"/>
          <p:cNvSpPr>
            <a:spLocks noGrp="1"/>
          </p:cNvSpPr>
          <p:nvPr>
            <p:ph type="sldNum" sz="quarter" idx="15"/>
          </p:nvPr>
        </p:nvSpPr>
        <p:spPr/>
        <p:txBody>
          <a:bodyPr/>
          <a:lstStyle/>
          <a:p>
            <a:fld id="{E72640A1-F26D-4318-B1F8-D4E871AD7748}" type="slidenum">
              <a:rPr lang="es-ES" smtClean="0"/>
              <a:pPr/>
              <a:t>6</a:t>
            </a:fld>
            <a:endParaRPr lang="es-ES"/>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539552" y="0"/>
            <a:ext cx="7467600" cy="1143000"/>
          </a:xfrm>
        </p:spPr>
        <p:txBody>
          <a:bodyPr/>
          <a:lstStyle/>
          <a:p>
            <a:r>
              <a:rPr lang="es-ES" dirty="0" smtClean="0"/>
              <a:t>3. Implementación</a:t>
            </a:r>
            <a:endParaRPr lang="es-ES" dirty="0"/>
          </a:p>
        </p:txBody>
      </p:sp>
      <p:pic>
        <p:nvPicPr>
          <p:cNvPr id="6" name="5 Marcador de contenido" descr="1_1.png"/>
          <p:cNvPicPr>
            <a:picLocks noGrp="1" noChangeAspect="1"/>
          </p:cNvPicPr>
          <p:nvPr>
            <p:ph sz="quarter" idx="1"/>
          </p:nvPr>
        </p:nvPicPr>
        <p:blipFill>
          <a:blip r:embed="rId2" cstate="print"/>
          <a:stretch>
            <a:fillRect/>
          </a:stretch>
        </p:blipFill>
        <p:spPr>
          <a:xfrm>
            <a:off x="751084" y="1945429"/>
            <a:ext cx="6879831" cy="4183166"/>
          </a:xfrm>
        </p:spPr>
      </p:pic>
      <p:sp>
        <p:nvSpPr>
          <p:cNvPr id="4" name="3 Marcador de número de diapositiva"/>
          <p:cNvSpPr>
            <a:spLocks noGrp="1"/>
          </p:cNvSpPr>
          <p:nvPr>
            <p:ph type="sldNum" sz="quarter" idx="15"/>
          </p:nvPr>
        </p:nvSpPr>
        <p:spPr/>
        <p:txBody>
          <a:bodyPr/>
          <a:lstStyle/>
          <a:p>
            <a:fld id="{E72640A1-F26D-4318-B1F8-D4E871AD7748}" type="slidenum">
              <a:rPr lang="es-ES" smtClean="0"/>
              <a:pPr/>
              <a:t>7</a:t>
            </a:fld>
            <a:endParaRPr lang="es-ES"/>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67544" y="0"/>
            <a:ext cx="7467600" cy="1143000"/>
          </a:xfrm>
        </p:spPr>
        <p:txBody>
          <a:bodyPr/>
          <a:lstStyle/>
          <a:p>
            <a:r>
              <a:rPr lang="es-ES" dirty="0" smtClean="0"/>
              <a:t>3. Implementación</a:t>
            </a:r>
            <a:endParaRPr lang="es-ES" dirty="0"/>
          </a:p>
        </p:txBody>
      </p:sp>
      <p:pic>
        <p:nvPicPr>
          <p:cNvPr id="5" name="4 Marcador de contenido" descr="2_2.png"/>
          <p:cNvPicPr>
            <a:picLocks noGrp="1" noChangeAspect="1"/>
          </p:cNvPicPr>
          <p:nvPr>
            <p:ph sz="quarter" idx="1"/>
          </p:nvPr>
        </p:nvPicPr>
        <p:blipFill>
          <a:blip r:embed="rId2" cstate="print"/>
          <a:stretch>
            <a:fillRect/>
          </a:stretch>
        </p:blipFill>
        <p:spPr>
          <a:xfrm>
            <a:off x="994070" y="2197944"/>
            <a:ext cx="6393859" cy="3678137"/>
          </a:xfrm>
        </p:spPr>
      </p:pic>
      <p:sp>
        <p:nvSpPr>
          <p:cNvPr id="4" name="3 Marcador de número de diapositiva"/>
          <p:cNvSpPr>
            <a:spLocks noGrp="1"/>
          </p:cNvSpPr>
          <p:nvPr>
            <p:ph type="sldNum" sz="quarter" idx="15"/>
          </p:nvPr>
        </p:nvSpPr>
        <p:spPr/>
        <p:txBody>
          <a:bodyPr/>
          <a:lstStyle/>
          <a:p>
            <a:fld id="{E72640A1-F26D-4318-B1F8-D4E871AD7748}" type="slidenum">
              <a:rPr lang="es-ES" smtClean="0"/>
              <a:pPr/>
              <a:t>8</a:t>
            </a:fld>
            <a:endParaRPr lang="es-ES"/>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67544" y="0"/>
            <a:ext cx="7467600" cy="1143000"/>
          </a:xfrm>
        </p:spPr>
        <p:txBody>
          <a:bodyPr/>
          <a:lstStyle/>
          <a:p>
            <a:r>
              <a:rPr lang="es-ES" dirty="0" smtClean="0"/>
              <a:t>3. Implementación</a:t>
            </a:r>
            <a:endParaRPr lang="es-ES" dirty="0"/>
          </a:p>
        </p:txBody>
      </p:sp>
      <p:pic>
        <p:nvPicPr>
          <p:cNvPr id="6" name="5 Marcador de contenido" descr="3.png"/>
          <p:cNvPicPr>
            <a:picLocks noGrp="1" noChangeAspect="1"/>
          </p:cNvPicPr>
          <p:nvPr>
            <p:ph sz="quarter" idx="1"/>
          </p:nvPr>
        </p:nvPicPr>
        <p:blipFill>
          <a:blip r:embed="rId2" cstate="print"/>
          <a:stretch>
            <a:fillRect/>
          </a:stretch>
        </p:blipFill>
        <p:spPr>
          <a:xfrm>
            <a:off x="238961" y="2060848"/>
            <a:ext cx="8653519" cy="2808312"/>
          </a:xfrm>
        </p:spPr>
      </p:pic>
      <p:sp>
        <p:nvSpPr>
          <p:cNvPr id="4" name="3 Marcador de número de diapositiva"/>
          <p:cNvSpPr>
            <a:spLocks noGrp="1"/>
          </p:cNvSpPr>
          <p:nvPr>
            <p:ph type="sldNum" sz="quarter" idx="15"/>
          </p:nvPr>
        </p:nvSpPr>
        <p:spPr/>
        <p:txBody>
          <a:bodyPr/>
          <a:lstStyle/>
          <a:p>
            <a:fld id="{E72640A1-F26D-4318-B1F8-D4E871AD7748}" type="slidenum">
              <a:rPr lang="es-ES" smtClean="0"/>
              <a:pPr/>
              <a:t>9</a:t>
            </a:fld>
            <a:endParaRPr lang="es-ES"/>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Mirador">
  <a:themeElements>
    <a:clrScheme name="Mirador">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Mirador">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Mirador">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1581</TotalTime>
  <Words>1405</Words>
  <Application>Microsoft Office PowerPoint</Application>
  <PresentationFormat>Presentación en pantalla (4:3)</PresentationFormat>
  <Paragraphs>379</Paragraphs>
  <Slides>49</Slides>
  <Notes>0</Notes>
  <HiddenSlides>0</HiddenSlides>
  <MMClips>0</MMClips>
  <ScaleCrop>false</ScaleCrop>
  <HeadingPairs>
    <vt:vector size="4" baseType="variant">
      <vt:variant>
        <vt:lpstr>Tema</vt:lpstr>
      </vt:variant>
      <vt:variant>
        <vt:i4>1</vt:i4>
      </vt:variant>
      <vt:variant>
        <vt:lpstr>Títulos de diapositiva</vt:lpstr>
      </vt:variant>
      <vt:variant>
        <vt:i4>49</vt:i4>
      </vt:variant>
    </vt:vector>
  </HeadingPairs>
  <TitlesOfParts>
    <vt:vector size="50" baseType="lpstr">
      <vt:lpstr>Mirador</vt:lpstr>
      <vt:lpstr>Montículos </vt:lpstr>
      <vt:lpstr>Índice</vt:lpstr>
      <vt:lpstr>1. ¿Qué son los montículos?</vt:lpstr>
      <vt:lpstr>1. ¿Qué son los montículos?</vt:lpstr>
      <vt:lpstr>1. ¿Qué son los montículos?</vt:lpstr>
      <vt:lpstr>2. Especificación</vt:lpstr>
      <vt:lpstr>3. Implementación</vt:lpstr>
      <vt:lpstr>3. Implementación</vt:lpstr>
      <vt:lpstr>3. Implementación</vt:lpstr>
      <vt:lpstr>3. Implementación</vt:lpstr>
      <vt:lpstr>3. Implementación</vt:lpstr>
      <vt:lpstr>3. Implementación</vt:lpstr>
      <vt:lpstr>Inserta  (Ejemplo)</vt:lpstr>
      <vt:lpstr>Inserta (Ejemplo)</vt:lpstr>
      <vt:lpstr>3. Implementación </vt:lpstr>
      <vt:lpstr>Resto (Ejemplo)</vt:lpstr>
      <vt:lpstr>Resto ( Ejemplo)</vt:lpstr>
      <vt:lpstr>Resto (Ejemplo)</vt:lpstr>
      <vt:lpstr>Resto (Ejemplo)</vt:lpstr>
      <vt:lpstr>3. Implementación</vt:lpstr>
      <vt:lpstr>3. Implementación</vt:lpstr>
      <vt:lpstr>3. Implementación</vt:lpstr>
      <vt:lpstr>3. Implementación</vt:lpstr>
      <vt:lpstr>4. Otras Operaciones Auxiliares</vt:lpstr>
      <vt:lpstr>4. Otras Operaciones Auxiliares</vt:lpstr>
      <vt:lpstr>4. Otras Operaciones Auxiliares</vt:lpstr>
      <vt:lpstr>4. Otras Operaciones Auxiliares</vt:lpstr>
      <vt:lpstr>4. Otras Operaciones Auxiliares</vt:lpstr>
      <vt:lpstr>4. Otras Operaciones Auxiliares</vt:lpstr>
      <vt:lpstr>4. Otras Operaciones Auxiliares</vt:lpstr>
      <vt:lpstr>4. Otras Operaciones Auxiliares</vt:lpstr>
      <vt:lpstr>4. Otras Operaciones Auxiliares</vt:lpstr>
      <vt:lpstr>4. Otras Operaciones Auxiliares</vt:lpstr>
      <vt:lpstr>4. Otras Operaciones Auxiliares</vt:lpstr>
      <vt:lpstr>5. Colas de Prioridad</vt:lpstr>
      <vt:lpstr>5. Colas de Prioridad</vt:lpstr>
      <vt:lpstr>6. Tipos de Montículos</vt:lpstr>
      <vt:lpstr>6.1 Montículos Binarios</vt:lpstr>
      <vt:lpstr>6.1 Montículos Binarios</vt:lpstr>
      <vt:lpstr>6.2 Montículos Binomiales</vt:lpstr>
      <vt:lpstr>6.2 Montículos Binomiales</vt:lpstr>
      <vt:lpstr>6.2 Montículos Binomiales</vt:lpstr>
      <vt:lpstr>6.3 Montículos de Fibbonacci</vt:lpstr>
      <vt:lpstr>6.3 Montículos de Fibbonacci</vt:lpstr>
      <vt:lpstr>6.3 Montículos de Fibbonacci</vt:lpstr>
      <vt:lpstr>6.3 Montículos de Fibbonacci</vt:lpstr>
      <vt:lpstr>7. Comparativa de Rendimiento</vt:lpstr>
      <vt:lpstr>8. Ventajas de la Programación Funcional</vt:lpstr>
      <vt:lpstr>Bibliografía</vt:lpstr>
    </vt:vector>
  </TitlesOfParts>
  <Company>Hewlett-Packard</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Montículos</dc:title>
  <dc:creator>miguel</dc:creator>
  <cp:lastModifiedBy>miguel</cp:lastModifiedBy>
  <cp:revision>46</cp:revision>
  <dcterms:created xsi:type="dcterms:W3CDTF">2011-05-03T11:09:36Z</dcterms:created>
  <dcterms:modified xsi:type="dcterms:W3CDTF">2011-05-05T19:01:58Z</dcterms:modified>
</cp:coreProperties>
</file>